
<file path=[Content_Types].xml><?xml version="1.0" encoding="utf-8"?>
<Types xmlns="http://schemas.openxmlformats.org/package/2006/content-types">
  <Default Extension="png" ContentType="image/png"/>
  <Default Extension="wma" ContentType="audio/x-ms-wma"/>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0" r:id="rId1"/>
  </p:sldMasterIdLst>
  <p:notesMasterIdLst>
    <p:notesMasterId r:id="rId19"/>
  </p:notesMasterIdLst>
  <p:sldIdLst>
    <p:sldId id="278" r:id="rId2"/>
    <p:sldId id="279" r:id="rId3"/>
    <p:sldId id="280" r:id="rId4"/>
    <p:sldId id="286" r:id="rId5"/>
    <p:sldId id="285" r:id="rId6"/>
    <p:sldId id="287" r:id="rId7"/>
    <p:sldId id="288" r:id="rId8"/>
    <p:sldId id="289" r:id="rId9"/>
    <p:sldId id="284" r:id="rId10"/>
    <p:sldId id="290" r:id="rId11"/>
    <p:sldId id="266" r:id="rId12"/>
    <p:sldId id="273" r:id="rId13"/>
    <p:sldId id="283" r:id="rId14"/>
    <p:sldId id="262" r:id="rId15"/>
    <p:sldId id="272" r:id="rId16"/>
    <p:sldId id="265" r:id="rId17"/>
    <p:sldId id="282" r:id="rId18"/>
  </p:sldIdLst>
  <p:sldSz cx="12192000" cy="6858000"/>
  <p:notesSz cx="6858000" cy="9144000"/>
  <p:custDataLst>
    <p:tags r:id="rId20"/>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extLst>
      <p:ext uri="{19B8F6BF-5375-455C-9EA6-DF929625EA0E}">
        <p15:presenceInfo xmlns:p15="http://schemas.microsoft.com/office/powerpoint/2012/main" userId="Administrato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125" d="100"/>
          <a:sy n="125" d="100"/>
        </p:scale>
        <p:origin x="90" y="-300"/>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9-10T09:13:32.712" idx="1">
    <p:pos x="10" y="10"/>
    <p:text/>
    <p:extLst>
      <p:ext uri="{C676402C-5697-4E1C-873F-D02D1690AC5C}">
        <p15:threadingInfo xmlns:p15="http://schemas.microsoft.com/office/powerpoint/2012/main" timeZoneBias="-480"/>
      </p:ext>
    </p:extLst>
  </p:cm>
</p:cmLst>
</file>

<file path=ppt/media/image1.jpg>
</file>

<file path=ppt/media/image10.jpg>
</file>

<file path=ppt/media/image11.jpg>
</file>

<file path=ppt/media/image2.png>
</file>

<file path=ppt/media/image3.jpg>
</file>

<file path=ppt/media/image4.png>
</file>

<file path=ppt/media/image5.png>
</file>

<file path=ppt/media/image6.jpg>
</file>

<file path=ppt/media/image7.jpg>
</file>

<file path=ppt/media/image8.jpg>
</file>

<file path=ppt/media/image9.jp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3BBE5-0BEA-4494-9BEF-C8C2F48C9E2D}" type="datetimeFigureOut">
              <a:rPr lang="zh-CN" altLang="en-US" smtClean="0"/>
              <a:t>2020/9/10 Thursday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B8912-F0BA-4AD8-8415-DA1F26BCB09F}" type="slidenum">
              <a:rPr lang="zh-CN" altLang="en-US" smtClean="0"/>
              <a:t>‹#›</a:t>
            </a:fld>
            <a:endParaRPr lang="zh-CN" altLang="en-US"/>
          </a:p>
        </p:txBody>
      </p:sp>
    </p:spTree>
    <p:extLst>
      <p:ext uri="{BB962C8B-B14F-4D97-AF65-F5344CB8AC3E}">
        <p14:creationId xmlns:p14="http://schemas.microsoft.com/office/powerpoint/2010/main" val="2423252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a:t>
            </a:fld>
            <a:endParaRPr lang="zh-CN" altLang="en-US"/>
          </a:p>
        </p:txBody>
      </p:sp>
    </p:spTree>
    <p:extLst>
      <p:ext uri="{BB962C8B-B14F-4D97-AF65-F5344CB8AC3E}">
        <p14:creationId xmlns:p14="http://schemas.microsoft.com/office/powerpoint/2010/main" val="2266656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10</a:t>
            </a:fld>
            <a:endParaRPr lang="zh-CN" altLang="en-US"/>
          </a:p>
        </p:txBody>
      </p:sp>
    </p:spTree>
    <p:extLst>
      <p:ext uri="{BB962C8B-B14F-4D97-AF65-F5344CB8AC3E}">
        <p14:creationId xmlns:p14="http://schemas.microsoft.com/office/powerpoint/2010/main" val="198528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11</a:t>
            </a:fld>
            <a:endParaRPr lang="zh-CN" altLang="en-US"/>
          </a:p>
        </p:txBody>
      </p:sp>
    </p:spTree>
    <p:extLst>
      <p:ext uri="{BB962C8B-B14F-4D97-AF65-F5344CB8AC3E}">
        <p14:creationId xmlns:p14="http://schemas.microsoft.com/office/powerpoint/2010/main" val="744348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12</a:t>
            </a:fld>
            <a:endParaRPr lang="zh-CN" altLang="en-US"/>
          </a:p>
        </p:txBody>
      </p:sp>
    </p:spTree>
    <p:extLst>
      <p:ext uri="{BB962C8B-B14F-4D97-AF65-F5344CB8AC3E}">
        <p14:creationId xmlns:p14="http://schemas.microsoft.com/office/powerpoint/2010/main" val="1674629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13</a:t>
            </a:fld>
            <a:endParaRPr lang="zh-CN" altLang="en-US"/>
          </a:p>
        </p:txBody>
      </p:sp>
    </p:spTree>
    <p:extLst>
      <p:ext uri="{BB962C8B-B14F-4D97-AF65-F5344CB8AC3E}">
        <p14:creationId xmlns:p14="http://schemas.microsoft.com/office/powerpoint/2010/main" val="6006328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14</a:t>
            </a:fld>
            <a:endParaRPr lang="zh-CN" altLang="en-US"/>
          </a:p>
        </p:txBody>
      </p:sp>
    </p:spTree>
    <p:extLst>
      <p:ext uri="{BB962C8B-B14F-4D97-AF65-F5344CB8AC3E}">
        <p14:creationId xmlns:p14="http://schemas.microsoft.com/office/powerpoint/2010/main" val="8585725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15</a:t>
            </a:fld>
            <a:endParaRPr lang="zh-CN" altLang="en-US"/>
          </a:p>
        </p:txBody>
      </p:sp>
    </p:spTree>
    <p:extLst>
      <p:ext uri="{BB962C8B-B14F-4D97-AF65-F5344CB8AC3E}">
        <p14:creationId xmlns:p14="http://schemas.microsoft.com/office/powerpoint/2010/main" val="17151906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16</a:t>
            </a:fld>
            <a:endParaRPr lang="zh-CN" altLang="en-US"/>
          </a:p>
        </p:txBody>
      </p:sp>
    </p:spTree>
    <p:extLst>
      <p:ext uri="{BB962C8B-B14F-4D97-AF65-F5344CB8AC3E}">
        <p14:creationId xmlns:p14="http://schemas.microsoft.com/office/powerpoint/2010/main" val="8479490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17</a:t>
            </a:fld>
            <a:endParaRPr lang="zh-CN" altLang="en-US"/>
          </a:p>
        </p:txBody>
      </p:sp>
    </p:spTree>
    <p:extLst>
      <p:ext uri="{BB962C8B-B14F-4D97-AF65-F5344CB8AC3E}">
        <p14:creationId xmlns:p14="http://schemas.microsoft.com/office/powerpoint/2010/main" val="1314302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a:t>
            </a:fld>
            <a:endParaRPr lang="zh-CN" altLang="en-US"/>
          </a:p>
        </p:txBody>
      </p:sp>
    </p:spTree>
    <p:extLst>
      <p:ext uri="{BB962C8B-B14F-4D97-AF65-F5344CB8AC3E}">
        <p14:creationId xmlns:p14="http://schemas.microsoft.com/office/powerpoint/2010/main" val="1749056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3</a:t>
            </a:fld>
            <a:endParaRPr lang="zh-CN" altLang="en-US"/>
          </a:p>
        </p:txBody>
      </p:sp>
    </p:spTree>
    <p:extLst>
      <p:ext uri="{BB962C8B-B14F-4D97-AF65-F5344CB8AC3E}">
        <p14:creationId xmlns:p14="http://schemas.microsoft.com/office/powerpoint/2010/main" val="2907805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然后说一下项目目标（根据学生的一些表现来预测学生学业水平）</a:t>
            </a:r>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4</a:t>
            </a:fld>
            <a:endParaRPr lang="zh-CN" altLang="en-US"/>
          </a:p>
        </p:txBody>
      </p:sp>
    </p:spTree>
    <p:extLst>
      <p:ext uri="{BB962C8B-B14F-4D97-AF65-F5344CB8AC3E}">
        <p14:creationId xmlns:p14="http://schemas.microsoft.com/office/powerpoint/2010/main" val="11227660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5</a:t>
            </a:fld>
            <a:endParaRPr lang="zh-CN" altLang="en-US"/>
          </a:p>
        </p:txBody>
      </p:sp>
    </p:spTree>
    <p:extLst>
      <p:ext uri="{BB962C8B-B14F-4D97-AF65-F5344CB8AC3E}">
        <p14:creationId xmlns:p14="http://schemas.microsoft.com/office/powerpoint/2010/main" val="3499535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C3E7456-78A7-456A-984B-3DC2BFF0CC5D}" type="slidenum">
              <a:rPr lang="zh-CN" altLang="en-US" smtClean="0"/>
              <a:t>6</a:t>
            </a:fld>
            <a:endParaRPr lang="zh-CN" altLang="en-US"/>
          </a:p>
        </p:txBody>
      </p:sp>
    </p:spTree>
    <p:extLst>
      <p:ext uri="{BB962C8B-B14F-4D97-AF65-F5344CB8AC3E}">
        <p14:creationId xmlns:p14="http://schemas.microsoft.com/office/powerpoint/2010/main" val="3413946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7</a:t>
            </a:fld>
            <a:endParaRPr lang="zh-CN" altLang="en-US"/>
          </a:p>
        </p:txBody>
      </p:sp>
    </p:spTree>
    <p:extLst>
      <p:ext uri="{BB962C8B-B14F-4D97-AF65-F5344CB8AC3E}">
        <p14:creationId xmlns:p14="http://schemas.microsoft.com/office/powerpoint/2010/main" val="57866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t>8</a:t>
            </a:fld>
            <a:endParaRPr lang="zh-CN" altLang="en-US"/>
          </a:p>
        </p:txBody>
      </p:sp>
    </p:spTree>
    <p:extLst>
      <p:ext uri="{BB962C8B-B14F-4D97-AF65-F5344CB8AC3E}">
        <p14:creationId xmlns:p14="http://schemas.microsoft.com/office/powerpoint/2010/main" val="285489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9</a:t>
            </a:fld>
            <a:endParaRPr lang="zh-CN" altLang="en-US"/>
          </a:p>
        </p:txBody>
      </p:sp>
    </p:spTree>
    <p:extLst>
      <p:ext uri="{BB962C8B-B14F-4D97-AF65-F5344CB8AC3E}">
        <p14:creationId xmlns:p14="http://schemas.microsoft.com/office/powerpoint/2010/main" val="3299462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9559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2960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7786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比较">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976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仅标题">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847850" y="2038350"/>
            <a:ext cx="7886700" cy="3467100"/>
          </a:xfrm>
          <a:prstGeom prst="rect">
            <a:avLst/>
          </a:prstGeom>
        </p:spPr>
        <p:txBody>
          <a:bodyPr/>
          <a:lstStyle/>
          <a:p>
            <a:endParaRPr lang="zh-CN" altLang="en-US"/>
          </a:p>
        </p:txBody>
      </p:sp>
    </p:spTree>
    <p:extLst>
      <p:ext uri="{BB962C8B-B14F-4D97-AF65-F5344CB8AC3E}">
        <p14:creationId xmlns:p14="http://schemas.microsoft.com/office/powerpoint/2010/main" val="9098382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Tree>
    <p:extLst>
      <p:ext uri="{BB962C8B-B14F-4D97-AF65-F5344CB8AC3E}">
        <p14:creationId xmlns:p14="http://schemas.microsoft.com/office/powerpoint/2010/main" val="3337063809"/>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4" r:id="rId3"/>
    <p:sldLayoutId id="2147483655" r:id="rId4"/>
    <p:sldLayoutId id="2147483656"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7.jpg"/></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11.jpg"/><Relationship Id="rId4" Type="http://schemas.openxmlformats.org/officeDocument/2006/relationships/image" Target="../media/image10.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菱形 20">
            <a:extLst>
              <a:ext uri="{FF2B5EF4-FFF2-40B4-BE49-F238E27FC236}">
                <a16:creationId xmlns="" xmlns:a16="http://schemas.microsoft.com/office/drawing/2014/main" id="{05A2D0FE-2D99-4784-A9F3-EE98E4314D60}"/>
              </a:ext>
            </a:extLst>
          </p:cNvPr>
          <p:cNvSpPr/>
          <p:nvPr/>
        </p:nvSpPr>
        <p:spPr>
          <a:xfrm>
            <a:off x="2870200" y="203200"/>
            <a:ext cx="6451600" cy="6451600"/>
          </a:xfrm>
          <a:prstGeom prst="diamond">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 xmlns:a16="http://schemas.microsoft.com/office/drawing/2014/main" id="{5D99C446-CD67-4B11-99FB-7784DDEC3C03}"/>
              </a:ext>
            </a:extLst>
          </p:cNvPr>
          <p:cNvSpPr/>
          <p:nvPr/>
        </p:nvSpPr>
        <p:spPr>
          <a:xfrm>
            <a:off x="0" y="0"/>
            <a:ext cx="12192000" cy="36838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blipFill dpi="0" rotWithShape="1">
            <a:blip r:embed="rId5"/>
            <a:srcRect/>
            <a:tile tx="6350" ty="-215900" sx="89000" sy="89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 xmlns:a16="http://schemas.microsoft.com/office/drawing/2014/main" id="{523BFD42-63C2-4A06-896F-E7FA17644C97}"/>
              </a:ext>
            </a:extLst>
          </p:cNvPr>
          <p:cNvSpPr txBox="1"/>
          <p:nvPr/>
        </p:nvSpPr>
        <p:spPr>
          <a:xfrm>
            <a:off x="2322357" y="4025900"/>
            <a:ext cx="7547286" cy="35112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600" dirty="0">
                <a:solidFill>
                  <a:schemeClr val="bg1">
                    <a:lumMod val="50000"/>
                  </a:schemeClr>
                </a:solidFill>
                <a:latin typeface="Century Gothic" panose="020B0502020202020204" pitchFamily="34" charset="0"/>
                <a:ea typeface="+mj-ea"/>
              </a:rPr>
              <a:t>学生学业预测</a:t>
            </a:r>
            <a:endParaRPr lang="en-US" altLang="zh-CN" sz="1600" dirty="0">
              <a:solidFill>
                <a:schemeClr val="bg1">
                  <a:lumMod val="50000"/>
                </a:schemeClr>
              </a:solidFill>
              <a:latin typeface="Century Gothic" panose="020B0502020202020204" pitchFamily="34" charset="0"/>
              <a:ea typeface="+mj-ea"/>
            </a:endParaRPr>
          </a:p>
        </p:txBody>
      </p:sp>
      <p:sp>
        <p:nvSpPr>
          <p:cNvPr id="13" name="任意多边形: 形状 12">
            <a:extLst>
              <a:ext uri="{FF2B5EF4-FFF2-40B4-BE49-F238E27FC236}">
                <a16:creationId xmlns="" xmlns:a16="http://schemas.microsoft.com/office/drawing/2014/main" id="{DC422CE3-C057-4955-BC7E-22A351A9F6BE}"/>
              </a:ext>
            </a:extLst>
          </p:cNvPr>
          <p:cNvSpPr/>
          <p:nvPr/>
        </p:nvSpPr>
        <p:spPr>
          <a:xfrm>
            <a:off x="0" y="0"/>
            <a:ext cx="12192000" cy="36838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gradFill>
            <a:gsLst>
              <a:gs pos="0">
                <a:schemeClr val="tx1">
                  <a:alpha val="50000"/>
                </a:schemeClr>
              </a:gs>
              <a:gs pos="100000">
                <a:schemeClr val="tx1">
                  <a:lumMod val="95000"/>
                  <a:lumOff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a:extLst>
              <a:ext uri="{FF2B5EF4-FFF2-40B4-BE49-F238E27FC236}">
                <a16:creationId xmlns="" xmlns:a16="http://schemas.microsoft.com/office/drawing/2014/main" id="{FA076802-9DD5-4D33-BC27-0A7D68935343}"/>
              </a:ext>
            </a:extLst>
          </p:cNvPr>
          <p:cNvSpPr/>
          <p:nvPr/>
        </p:nvSpPr>
        <p:spPr>
          <a:xfrm>
            <a:off x="3486150" y="1683607"/>
            <a:ext cx="5219700" cy="2000250"/>
          </a:xfrm>
          <a:custGeom>
            <a:avLst/>
            <a:gdLst>
              <a:gd name="connsiteX0" fmla="*/ 0 w 5219700"/>
              <a:gd name="connsiteY0" fmla="*/ 0 h 2000250"/>
              <a:gd name="connsiteX1" fmla="*/ 5219700 w 5219700"/>
              <a:gd name="connsiteY1" fmla="*/ 0 h 2000250"/>
              <a:gd name="connsiteX2" fmla="*/ 5219700 w 5219700"/>
              <a:gd name="connsiteY2" fmla="*/ 2000250 h 2000250"/>
              <a:gd name="connsiteX3" fmla="*/ 5153930 w 5219700"/>
              <a:gd name="connsiteY3" fmla="*/ 2000250 h 2000250"/>
              <a:gd name="connsiteX4" fmla="*/ 5153930 w 5219700"/>
              <a:gd name="connsiteY4" fmla="*/ 65770 h 2000250"/>
              <a:gd name="connsiteX5" fmla="*/ 65770 w 5219700"/>
              <a:gd name="connsiteY5" fmla="*/ 65770 h 2000250"/>
              <a:gd name="connsiteX6" fmla="*/ 65770 w 5219700"/>
              <a:gd name="connsiteY6" fmla="*/ 2000250 h 2000250"/>
              <a:gd name="connsiteX7" fmla="*/ 0 w 5219700"/>
              <a:gd name="connsiteY7" fmla="*/ 2000250 h 2000250"/>
              <a:gd name="connsiteX8" fmla="*/ 0 w 5219700"/>
              <a:gd name="connsiteY8" fmla="*/ 0 h 200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19700" h="2000250">
                <a:moveTo>
                  <a:pt x="0" y="0"/>
                </a:moveTo>
                <a:lnTo>
                  <a:pt x="5219700" y="0"/>
                </a:lnTo>
                <a:lnTo>
                  <a:pt x="5219700" y="2000250"/>
                </a:lnTo>
                <a:lnTo>
                  <a:pt x="5153930" y="2000250"/>
                </a:lnTo>
                <a:lnTo>
                  <a:pt x="5153930" y="65770"/>
                </a:lnTo>
                <a:lnTo>
                  <a:pt x="65770" y="65770"/>
                </a:lnTo>
                <a:lnTo>
                  <a:pt x="65770" y="2000250"/>
                </a:lnTo>
                <a:lnTo>
                  <a:pt x="0" y="200025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a:extLst>
              <a:ext uri="{FF2B5EF4-FFF2-40B4-BE49-F238E27FC236}">
                <a16:creationId xmlns="" xmlns:a16="http://schemas.microsoft.com/office/drawing/2014/main" id="{C09ED340-9056-4304-AC59-7E9549A3FFB4}"/>
              </a:ext>
            </a:extLst>
          </p:cNvPr>
          <p:cNvSpPr/>
          <p:nvPr/>
        </p:nvSpPr>
        <p:spPr>
          <a:xfrm>
            <a:off x="3486150" y="3677226"/>
            <a:ext cx="5219700" cy="1339275"/>
          </a:xfrm>
          <a:custGeom>
            <a:avLst/>
            <a:gdLst>
              <a:gd name="connsiteX0" fmla="*/ 0 w 5219700"/>
              <a:gd name="connsiteY0" fmla="*/ 900843 h 1339275"/>
              <a:gd name="connsiteX1" fmla="*/ 65770 w 5219700"/>
              <a:gd name="connsiteY1" fmla="*/ 900843 h 1339275"/>
              <a:gd name="connsiteX2" fmla="*/ 65770 w 5219700"/>
              <a:gd name="connsiteY2" fmla="*/ 1273505 h 1339275"/>
              <a:gd name="connsiteX3" fmla="*/ 5153930 w 5219700"/>
              <a:gd name="connsiteY3" fmla="*/ 1273505 h 1339275"/>
              <a:gd name="connsiteX4" fmla="*/ 5153930 w 5219700"/>
              <a:gd name="connsiteY4" fmla="*/ 900843 h 1339275"/>
              <a:gd name="connsiteX5" fmla="*/ 5219700 w 5219700"/>
              <a:gd name="connsiteY5" fmla="*/ 900843 h 1339275"/>
              <a:gd name="connsiteX6" fmla="*/ 5219700 w 5219700"/>
              <a:gd name="connsiteY6" fmla="*/ 1339275 h 1339275"/>
              <a:gd name="connsiteX7" fmla="*/ 0 w 5219700"/>
              <a:gd name="connsiteY7" fmla="*/ 1339275 h 1339275"/>
              <a:gd name="connsiteX8" fmla="*/ 5153930 w 5219700"/>
              <a:gd name="connsiteY8" fmla="*/ 0 h 1339275"/>
              <a:gd name="connsiteX9" fmla="*/ 5219700 w 5219700"/>
              <a:gd name="connsiteY9" fmla="*/ 0 h 1339275"/>
              <a:gd name="connsiteX10" fmla="*/ 5219700 w 5219700"/>
              <a:gd name="connsiteY10" fmla="*/ 335974 h 1339275"/>
              <a:gd name="connsiteX11" fmla="*/ 5153930 w 5219700"/>
              <a:gd name="connsiteY11" fmla="*/ 335974 h 1339275"/>
              <a:gd name="connsiteX12" fmla="*/ 0 w 5219700"/>
              <a:gd name="connsiteY12" fmla="*/ 0 h 1339275"/>
              <a:gd name="connsiteX13" fmla="*/ 65770 w 5219700"/>
              <a:gd name="connsiteY13" fmla="*/ 0 h 1339275"/>
              <a:gd name="connsiteX14" fmla="*/ 65770 w 5219700"/>
              <a:gd name="connsiteY14" fmla="*/ 335974 h 1339275"/>
              <a:gd name="connsiteX15" fmla="*/ 0 w 5219700"/>
              <a:gd name="connsiteY15" fmla="*/ 335974 h 133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19700" h="1339275">
                <a:moveTo>
                  <a:pt x="0" y="900843"/>
                </a:moveTo>
                <a:lnTo>
                  <a:pt x="65770" y="900843"/>
                </a:lnTo>
                <a:lnTo>
                  <a:pt x="65770" y="1273505"/>
                </a:lnTo>
                <a:lnTo>
                  <a:pt x="5153930" y="1273505"/>
                </a:lnTo>
                <a:lnTo>
                  <a:pt x="5153930" y="900843"/>
                </a:lnTo>
                <a:lnTo>
                  <a:pt x="5219700" y="900843"/>
                </a:lnTo>
                <a:lnTo>
                  <a:pt x="5219700" y="1339275"/>
                </a:lnTo>
                <a:lnTo>
                  <a:pt x="0" y="1339275"/>
                </a:lnTo>
                <a:close/>
                <a:moveTo>
                  <a:pt x="5153930" y="0"/>
                </a:moveTo>
                <a:lnTo>
                  <a:pt x="5219700" y="0"/>
                </a:lnTo>
                <a:lnTo>
                  <a:pt x="5219700" y="335974"/>
                </a:lnTo>
                <a:lnTo>
                  <a:pt x="5153930" y="335974"/>
                </a:lnTo>
                <a:close/>
                <a:moveTo>
                  <a:pt x="0" y="0"/>
                </a:moveTo>
                <a:lnTo>
                  <a:pt x="65770" y="0"/>
                </a:lnTo>
                <a:lnTo>
                  <a:pt x="65770" y="335974"/>
                </a:lnTo>
                <a:lnTo>
                  <a:pt x="0" y="335974"/>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 xmlns:a16="http://schemas.microsoft.com/office/drawing/2014/main" id="{4204FEED-CF5F-42F7-A086-06587B232820}"/>
              </a:ext>
            </a:extLst>
          </p:cNvPr>
          <p:cNvSpPr txBox="1"/>
          <p:nvPr/>
        </p:nvSpPr>
        <p:spPr>
          <a:xfrm>
            <a:off x="3920816" y="2480611"/>
            <a:ext cx="4346884" cy="1107996"/>
          </a:xfrm>
          <a:prstGeom prst="rect">
            <a:avLst/>
          </a:prstGeom>
          <a:noFill/>
        </p:spPr>
        <p:txBody>
          <a:bodyPr wrap="square" rtlCol="0">
            <a:spAutoFit/>
            <a:scene3d>
              <a:camera prst="orthographicFront"/>
              <a:lightRig rig="threePt" dir="t"/>
            </a:scene3d>
            <a:sp3d contourW="12700"/>
          </a:bodyPr>
          <a:lstStyle/>
          <a:p>
            <a:pPr algn="dist"/>
            <a:r>
              <a:rPr lang="zh-CN" altLang="en-US" sz="6600" b="1" dirty="0">
                <a:solidFill>
                  <a:schemeClr val="bg1"/>
                </a:solidFill>
              </a:rPr>
              <a:t>项目汇报</a:t>
            </a:r>
          </a:p>
        </p:txBody>
      </p:sp>
      <p:sp>
        <p:nvSpPr>
          <p:cNvPr id="5" name="文本框 4">
            <a:extLst>
              <a:ext uri="{FF2B5EF4-FFF2-40B4-BE49-F238E27FC236}">
                <a16:creationId xmlns="" xmlns:a16="http://schemas.microsoft.com/office/drawing/2014/main" id="{27F9B568-53FF-4FDF-8013-8CCA5BAF4AA3}"/>
              </a:ext>
            </a:extLst>
          </p:cNvPr>
          <p:cNvSpPr txBox="1"/>
          <p:nvPr/>
        </p:nvSpPr>
        <p:spPr>
          <a:xfrm>
            <a:off x="3920816" y="1893157"/>
            <a:ext cx="4346884" cy="584775"/>
          </a:xfrm>
          <a:prstGeom prst="rect">
            <a:avLst/>
          </a:prstGeom>
          <a:noFill/>
        </p:spPr>
        <p:txBody>
          <a:bodyPr wrap="square" rtlCol="0">
            <a:spAutoFit/>
            <a:scene3d>
              <a:camera prst="orthographicFront"/>
              <a:lightRig rig="threePt" dir="t"/>
            </a:scene3d>
            <a:sp3d contourW="12700"/>
          </a:bodyPr>
          <a:lstStyle/>
          <a:p>
            <a:pPr algn="dist"/>
            <a:r>
              <a:rPr lang="en-US" altLang="zh-CN" sz="3200" b="1" dirty="0">
                <a:solidFill>
                  <a:schemeClr val="bg1"/>
                </a:solidFill>
                <a:latin typeface="Century Gothic" panose="020B0502020202020204" pitchFamily="34" charset="0"/>
              </a:rPr>
              <a:t>BUSINESS</a:t>
            </a:r>
            <a:endParaRPr lang="zh-CN" altLang="en-US" sz="3200" b="1" dirty="0">
              <a:solidFill>
                <a:schemeClr val="bg1"/>
              </a:solidFill>
              <a:latin typeface="Century Gothic" panose="020B0502020202020204" pitchFamily="34" charset="0"/>
            </a:endParaRPr>
          </a:p>
        </p:txBody>
      </p:sp>
      <p:sp>
        <p:nvSpPr>
          <p:cNvPr id="20" name="文本框 19">
            <a:extLst>
              <a:ext uri="{FF2B5EF4-FFF2-40B4-BE49-F238E27FC236}">
                <a16:creationId xmlns="" xmlns:a16="http://schemas.microsoft.com/office/drawing/2014/main" id="{9701E793-B17D-4A4B-B0CE-D7440DB76714}"/>
              </a:ext>
            </a:extLst>
          </p:cNvPr>
          <p:cNvSpPr txBox="1"/>
          <p:nvPr/>
        </p:nvSpPr>
        <p:spPr>
          <a:xfrm>
            <a:off x="3264135" y="5600995"/>
            <a:ext cx="5663730" cy="33791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400" dirty="0">
                <a:solidFill>
                  <a:schemeClr val="bg1">
                    <a:lumMod val="50000"/>
                  </a:schemeClr>
                </a:solidFill>
                <a:latin typeface="Century Gothic" panose="020B0502020202020204" pitchFamily="34" charset="0"/>
                <a:ea typeface="+mj-ea"/>
              </a:rPr>
              <a:t>汇报人</a:t>
            </a:r>
            <a:r>
              <a:rPr lang="zh-CN" altLang="en-US" sz="1400" dirty="0" smtClean="0">
                <a:solidFill>
                  <a:schemeClr val="bg1">
                    <a:lumMod val="50000"/>
                  </a:schemeClr>
                </a:solidFill>
                <a:latin typeface="Century Gothic" panose="020B0502020202020204" pitchFamily="34" charset="0"/>
                <a:ea typeface="+mj-ea"/>
              </a:rPr>
              <a:t>：</a:t>
            </a:r>
            <a:r>
              <a:rPr lang="zh-CN" altLang="en-US" sz="1400" dirty="0">
                <a:solidFill>
                  <a:schemeClr val="bg1">
                    <a:lumMod val="50000"/>
                  </a:schemeClr>
                </a:solidFill>
                <a:latin typeface="Century Gothic" panose="020B0502020202020204" pitchFamily="34" charset="0"/>
                <a:ea typeface="+mj-ea"/>
              </a:rPr>
              <a:t>许文</a:t>
            </a:r>
            <a:r>
              <a:rPr lang="zh-CN" altLang="en-US" sz="1400" dirty="0" smtClean="0">
                <a:solidFill>
                  <a:schemeClr val="bg1">
                    <a:lumMod val="50000"/>
                  </a:schemeClr>
                </a:solidFill>
                <a:latin typeface="Century Gothic" panose="020B0502020202020204" pitchFamily="34" charset="0"/>
                <a:ea typeface="+mj-ea"/>
              </a:rPr>
              <a:t>瑞</a:t>
            </a:r>
            <a:endParaRPr lang="en-US" altLang="zh-CN" sz="1400" dirty="0">
              <a:solidFill>
                <a:schemeClr val="bg1">
                  <a:lumMod val="50000"/>
                </a:schemeClr>
              </a:solidFill>
              <a:latin typeface="Century Gothic" panose="020B0502020202020204" pitchFamily="34" charset="0"/>
              <a:ea typeface="+mj-ea"/>
            </a:endParaRPr>
          </a:p>
        </p:txBody>
      </p:sp>
      <p:sp>
        <p:nvSpPr>
          <p:cNvPr id="22" name="圆角矩形 1">
            <a:extLst>
              <a:ext uri="{FF2B5EF4-FFF2-40B4-BE49-F238E27FC236}">
                <a16:creationId xmlns="" xmlns:a16="http://schemas.microsoft.com/office/drawing/2014/main" id="{8B0D4484-A80D-41F8-97AE-F832F7AA0DC8}"/>
              </a:ext>
            </a:extLst>
          </p:cNvPr>
          <p:cNvSpPr/>
          <p:nvPr/>
        </p:nvSpPr>
        <p:spPr>
          <a:xfrm>
            <a:off x="10617200"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
            <a:extLst>
              <a:ext uri="{FF2B5EF4-FFF2-40B4-BE49-F238E27FC236}">
                <a16:creationId xmlns="" xmlns:a16="http://schemas.microsoft.com/office/drawing/2014/main" id="{613662F9-FEEF-496D-BA59-391998C4DD7E}"/>
              </a:ext>
            </a:extLst>
          </p:cNvPr>
          <p:cNvSpPr/>
          <p:nvPr/>
        </p:nvSpPr>
        <p:spPr>
          <a:xfrm>
            <a:off x="10708482" y="6326443"/>
            <a:ext cx="136314" cy="131040"/>
          </a:xfrm>
          <a:custGeom>
            <a:avLst/>
            <a:gdLst>
              <a:gd name="connsiteX0" fmla="*/ 241391 w 516922"/>
              <a:gd name="connsiteY0" fmla="*/ 466920 h 496921"/>
              <a:gd name="connsiteX1" fmla="*/ 374792 w 516922"/>
              <a:gd name="connsiteY1" fmla="*/ 466920 h 496921"/>
              <a:gd name="connsiteX2" fmla="*/ 394157 w 516922"/>
              <a:gd name="connsiteY2" fmla="*/ 492438 h 496921"/>
              <a:gd name="connsiteX3" fmla="*/ 241391 w 516922"/>
              <a:gd name="connsiteY3" fmla="*/ 492438 h 496921"/>
              <a:gd name="connsiteX4" fmla="*/ 45175 w 516922"/>
              <a:gd name="connsiteY4" fmla="*/ 266910 h 496921"/>
              <a:gd name="connsiteX5" fmla="*/ 178975 w 516922"/>
              <a:gd name="connsiteY5" fmla="*/ 266910 h 496921"/>
              <a:gd name="connsiteX6" fmla="*/ 178975 w 516922"/>
              <a:gd name="connsiteY6" fmla="*/ 312085 h 496921"/>
              <a:gd name="connsiteX7" fmla="*/ 45175 w 516922"/>
              <a:gd name="connsiteY7" fmla="*/ 312085 h 496921"/>
              <a:gd name="connsiteX8" fmla="*/ 45175 w 516922"/>
              <a:gd name="connsiteY8" fmla="*/ 167939 h 496921"/>
              <a:gd name="connsiteX9" fmla="*/ 178975 w 516922"/>
              <a:gd name="connsiteY9" fmla="*/ 167939 h 496921"/>
              <a:gd name="connsiteX10" fmla="*/ 178975 w 516922"/>
              <a:gd name="connsiteY10" fmla="*/ 213114 h 496921"/>
              <a:gd name="connsiteX11" fmla="*/ 45175 w 516922"/>
              <a:gd name="connsiteY11" fmla="*/ 213114 h 496921"/>
              <a:gd name="connsiteX12" fmla="*/ 254150 w 516922"/>
              <a:gd name="connsiteY12" fmla="*/ 92418 h 496921"/>
              <a:gd name="connsiteX13" fmla="*/ 497537 w 516922"/>
              <a:gd name="connsiteY13" fmla="*/ 92418 h 496921"/>
              <a:gd name="connsiteX14" fmla="*/ 516922 w 516922"/>
              <a:gd name="connsiteY14" fmla="*/ 111788 h 496921"/>
              <a:gd name="connsiteX15" fmla="*/ 516922 w 516922"/>
              <a:gd name="connsiteY15" fmla="*/ 402340 h 496921"/>
              <a:gd name="connsiteX16" fmla="*/ 497537 w 516922"/>
              <a:gd name="connsiteY16" fmla="*/ 421710 h 496921"/>
              <a:gd name="connsiteX17" fmla="*/ 359690 w 516922"/>
              <a:gd name="connsiteY17" fmla="*/ 421710 h 496921"/>
              <a:gd name="connsiteX18" fmla="*/ 359690 w 516922"/>
              <a:gd name="connsiteY18" fmla="*/ 458298 h 496921"/>
              <a:gd name="connsiteX19" fmla="*/ 254150 w 516922"/>
              <a:gd name="connsiteY19" fmla="*/ 458298 h 496921"/>
              <a:gd name="connsiteX20" fmla="*/ 254150 w 516922"/>
              <a:gd name="connsiteY20" fmla="*/ 382970 h 496921"/>
              <a:gd name="connsiteX21" fmla="*/ 478152 w 516922"/>
              <a:gd name="connsiteY21" fmla="*/ 382970 h 496921"/>
              <a:gd name="connsiteX22" fmla="*/ 478152 w 516922"/>
              <a:gd name="connsiteY22" fmla="*/ 131158 h 496921"/>
              <a:gd name="connsiteX23" fmla="*/ 254150 w 516922"/>
              <a:gd name="connsiteY23" fmla="*/ 131158 h 496921"/>
              <a:gd name="connsiteX24" fmla="*/ 45175 w 516922"/>
              <a:gd name="connsiteY24" fmla="*/ 75176 h 496921"/>
              <a:gd name="connsiteX25" fmla="*/ 178975 w 516922"/>
              <a:gd name="connsiteY25" fmla="*/ 75176 h 496921"/>
              <a:gd name="connsiteX26" fmla="*/ 178975 w 516922"/>
              <a:gd name="connsiteY26" fmla="*/ 120351 h 496921"/>
              <a:gd name="connsiteX27" fmla="*/ 45175 w 516922"/>
              <a:gd name="connsiteY27" fmla="*/ 120351 h 496921"/>
              <a:gd name="connsiteX28" fmla="*/ 28019 w 516922"/>
              <a:gd name="connsiteY28" fmla="*/ 27965 h 496921"/>
              <a:gd name="connsiteX29" fmla="*/ 28019 w 516922"/>
              <a:gd name="connsiteY29" fmla="*/ 466805 h 496921"/>
              <a:gd name="connsiteX30" fmla="*/ 196130 w 516922"/>
              <a:gd name="connsiteY30" fmla="*/ 466805 h 496921"/>
              <a:gd name="connsiteX31" fmla="*/ 196130 w 516922"/>
              <a:gd name="connsiteY31" fmla="*/ 27965 h 496921"/>
              <a:gd name="connsiteX32" fmla="*/ 28019 w 516922"/>
              <a:gd name="connsiteY32" fmla="*/ 0 h 496921"/>
              <a:gd name="connsiteX33" fmla="*/ 196130 w 516922"/>
              <a:gd name="connsiteY33" fmla="*/ 0 h 496921"/>
              <a:gd name="connsiteX34" fmla="*/ 224149 w 516922"/>
              <a:gd name="connsiteY34" fmla="*/ 27965 h 496921"/>
              <a:gd name="connsiteX35" fmla="*/ 224149 w 516922"/>
              <a:gd name="connsiteY35" fmla="*/ 466805 h 496921"/>
              <a:gd name="connsiteX36" fmla="*/ 196130 w 516922"/>
              <a:gd name="connsiteY36" fmla="*/ 496921 h 496921"/>
              <a:gd name="connsiteX37" fmla="*/ 28019 w 516922"/>
              <a:gd name="connsiteY37" fmla="*/ 496921 h 496921"/>
              <a:gd name="connsiteX38" fmla="*/ 0 w 516922"/>
              <a:gd name="connsiteY38" fmla="*/ 466805 h 496921"/>
              <a:gd name="connsiteX39" fmla="*/ 0 w 516922"/>
              <a:gd name="connsiteY39" fmla="*/ 27965 h 496921"/>
              <a:gd name="connsiteX40" fmla="*/ 28019 w 516922"/>
              <a:gd name="connsiteY40" fmla="*/ 0 h 49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16922" h="496921">
                <a:moveTo>
                  <a:pt x="241391" y="466920"/>
                </a:moveTo>
                <a:lnTo>
                  <a:pt x="374792" y="466920"/>
                </a:lnTo>
                <a:lnTo>
                  <a:pt x="394157" y="492438"/>
                </a:lnTo>
                <a:lnTo>
                  <a:pt x="241391" y="492438"/>
                </a:lnTo>
                <a:close/>
                <a:moveTo>
                  <a:pt x="45175" y="266910"/>
                </a:moveTo>
                <a:lnTo>
                  <a:pt x="178975" y="266910"/>
                </a:lnTo>
                <a:lnTo>
                  <a:pt x="178975" y="312085"/>
                </a:lnTo>
                <a:lnTo>
                  <a:pt x="45175" y="312085"/>
                </a:lnTo>
                <a:close/>
                <a:moveTo>
                  <a:pt x="45175" y="167939"/>
                </a:moveTo>
                <a:lnTo>
                  <a:pt x="178975" y="167939"/>
                </a:lnTo>
                <a:lnTo>
                  <a:pt x="178975" y="213114"/>
                </a:lnTo>
                <a:lnTo>
                  <a:pt x="45175" y="213114"/>
                </a:lnTo>
                <a:close/>
                <a:moveTo>
                  <a:pt x="254150" y="92418"/>
                </a:moveTo>
                <a:lnTo>
                  <a:pt x="497537" y="92418"/>
                </a:lnTo>
                <a:cubicBezTo>
                  <a:pt x="508307" y="92418"/>
                  <a:pt x="516922" y="101027"/>
                  <a:pt x="516922" y="111788"/>
                </a:cubicBezTo>
                <a:lnTo>
                  <a:pt x="516922" y="402340"/>
                </a:lnTo>
                <a:cubicBezTo>
                  <a:pt x="516922" y="413101"/>
                  <a:pt x="508307" y="421710"/>
                  <a:pt x="497537" y="421710"/>
                </a:cubicBezTo>
                <a:lnTo>
                  <a:pt x="359690" y="421710"/>
                </a:lnTo>
                <a:lnTo>
                  <a:pt x="359690" y="458298"/>
                </a:lnTo>
                <a:lnTo>
                  <a:pt x="254150" y="458298"/>
                </a:lnTo>
                <a:lnTo>
                  <a:pt x="254150" y="382970"/>
                </a:lnTo>
                <a:lnTo>
                  <a:pt x="478152" y="382970"/>
                </a:lnTo>
                <a:lnTo>
                  <a:pt x="478152" y="131158"/>
                </a:lnTo>
                <a:lnTo>
                  <a:pt x="254150" y="131158"/>
                </a:lnTo>
                <a:close/>
                <a:moveTo>
                  <a:pt x="45175" y="75176"/>
                </a:moveTo>
                <a:lnTo>
                  <a:pt x="178975" y="75176"/>
                </a:lnTo>
                <a:lnTo>
                  <a:pt x="178975" y="120351"/>
                </a:lnTo>
                <a:lnTo>
                  <a:pt x="45175" y="120351"/>
                </a:lnTo>
                <a:close/>
                <a:moveTo>
                  <a:pt x="28019" y="27965"/>
                </a:moveTo>
                <a:lnTo>
                  <a:pt x="28019" y="466805"/>
                </a:lnTo>
                <a:lnTo>
                  <a:pt x="196130" y="466805"/>
                </a:lnTo>
                <a:lnTo>
                  <a:pt x="196130" y="27965"/>
                </a:lnTo>
                <a:close/>
                <a:moveTo>
                  <a:pt x="28019" y="0"/>
                </a:moveTo>
                <a:lnTo>
                  <a:pt x="196130" y="0"/>
                </a:lnTo>
                <a:cubicBezTo>
                  <a:pt x="211217" y="0"/>
                  <a:pt x="224149" y="12907"/>
                  <a:pt x="224149" y="27965"/>
                </a:cubicBezTo>
                <a:lnTo>
                  <a:pt x="224149" y="466805"/>
                </a:lnTo>
                <a:cubicBezTo>
                  <a:pt x="224149" y="484014"/>
                  <a:pt x="211217" y="496921"/>
                  <a:pt x="196130" y="496921"/>
                </a:cubicBezTo>
                <a:lnTo>
                  <a:pt x="28019" y="496921"/>
                </a:lnTo>
                <a:cubicBezTo>
                  <a:pt x="12932" y="496921"/>
                  <a:pt x="0" y="484014"/>
                  <a:pt x="0" y="466805"/>
                </a:cubicBezTo>
                <a:lnTo>
                  <a:pt x="0" y="27965"/>
                </a:lnTo>
                <a:cubicBezTo>
                  <a:pt x="0" y="12907"/>
                  <a:pt x="12932" y="0"/>
                  <a:pt x="2801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4" name="圆角矩形 11">
            <a:extLst>
              <a:ext uri="{FF2B5EF4-FFF2-40B4-BE49-F238E27FC236}">
                <a16:creationId xmlns="" xmlns:a16="http://schemas.microsoft.com/office/drawing/2014/main" id="{C797736D-4AB8-4817-A4F6-B29324607E83}"/>
              </a:ext>
            </a:extLst>
          </p:cNvPr>
          <p:cNvSpPr/>
          <p:nvPr/>
        </p:nvSpPr>
        <p:spPr>
          <a:xfrm>
            <a:off x="11015238"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12">
            <a:extLst>
              <a:ext uri="{FF2B5EF4-FFF2-40B4-BE49-F238E27FC236}">
                <a16:creationId xmlns="" xmlns:a16="http://schemas.microsoft.com/office/drawing/2014/main" id="{2B5465D0-F02F-41CE-B00A-AB563C52CE43}"/>
              </a:ext>
            </a:extLst>
          </p:cNvPr>
          <p:cNvSpPr/>
          <p:nvPr/>
        </p:nvSpPr>
        <p:spPr>
          <a:xfrm>
            <a:off x="11106520" y="6328162"/>
            <a:ext cx="136314" cy="127602"/>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圆角矩形 14">
            <a:extLst>
              <a:ext uri="{FF2B5EF4-FFF2-40B4-BE49-F238E27FC236}">
                <a16:creationId xmlns="" xmlns:a16="http://schemas.microsoft.com/office/drawing/2014/main" id="{52507031-DA78-41C5-A251-175A55B9E614}"/>
              </a:ext>
            </a:extLst>
          </p:cNvPr>
          <p:cNvSpPr/>
          <p:nvPr/>
        </p:nvSpPr>
        <p:spPr>
          <a:xfrm>
            <a:off x="11413276"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15">
            <a:extLst>
              <a:ext uri="{FF2B5EF4-FFF2-40B4-BE49-F238E27FC236}">
                <a16:creationId xmlns="" xmlns:a16="http://schemas.microsoft.com/office/drawing/2014/main" id="{9D3395B8-0AA0-463B-BF46-FB40ADC65CEB}"/>
              </a:ext>
            </a:extLst>
          </p:cNvPr>
          <p:cNvSpPr/>
          <p:nvPr/>
        </p:nvSpPr>
        <p:spPr>
          <a:xfrm>
            <a:off x="11515986" y="6323807"/>
            <a:ext cx="113458" cy="136314"/>
          </a:xfrm>
          <a:custGeom>
            <a:avLst/>
            <a:gdLst>
              <a:gd name="connsiteX0" fmla="*/ 166861 w 505460"/>
              <a:gd name="connsiteY0" fmla="*/ 355015 h 607286"/>
              <a:gd name="connsiteX1" fmla="*/ 421301 w 505460"/>
              <a:gd name="connsiteY1" fmla="*/ 355015 h 607286"/>
              <a:gd name="connsiteX2" fmla="*/ 438634 w 505460"/>
              <a:gd name="connsiteY2" fmla="*/ 372303 h 607286"/>
              <a:gd name="connsiteX3" fmla="*/ 421301 w 505460"/>
              <a:gd name="connsiteY3" fmla="*/ 389592 h 607286"/>
              <a:gd name="connsiteX4" fmla="*/ 166861 w 505460"/>
              <a:gd name="connsiteY4" fmla="*/ 389592 h 607286"/>
              <a:gd name="connsiteX5" fmla="*/ 149528 w 505460"/>
              <a:gd name="connsiteY5" fmla="*/ 372303 h 607286"/>
              <a:gd name="connsiteX6" fmla="*/ 166861 w 505460"/>
              <a:gd name="connsiteY6" fmla="*/ 355015 h 607286"/>
              <a:gd name="connsiteX7" fmla="*/ 166861 w 505460"/>
              <a:gd name="connsiteY7" fmla="*/ 272524 h 607286"/>
              <a:gd name="connsiteX8" fmla="*/ 421301 w 505460"/>
              <a:gd name="connsiteY8" fmla="*/ 272524 h 607286"/>
              <a:gd name="connsiteX9" fmla="*/ 438634 w 505460"/>
              <a:gd name="connsiteY9" fmla="*/ 289813 h 607286"/>
              <a:gd name="connsiteX10" fmla="*/ 421301 w 505460"/>
              <a:gd name="connsiteY10" fmla="*/ 307101 h 607286"/>
              <a:gd name="connsiteX11" fmla="*/ 166861 w 505460"/>
              <a:gd name="connsiteY11" fmla="*/ 307101 h 607286"/>
              <a:gd name="connsiteX12" fmla="*/ 149528 w 505460"/>
              <a:gd name="connsiteY12" fmla="*/ 289813 h 607286"/>
              <a:gd name="connsiteX13" fmla="*/ 166861 w 505460"/>
              <a:gd name="connsiteY13" fmla="*/ 272524 h 607286"/>
              <a:gd name="connsiteX14" fmla="*/ 166861 w 505460"/>
              <a:gd name="connsiteY14" fmla="*/ 190033 h 607286"/>
              <a:gd name="connsiteX15" fmla="*/ 421301 w 505460"/>
              <a:gd name="connsiteY15" fmla="*/ 190033 h 607286"/>
              <a:gd name="connsiteX16" fmla="*/ 438634 w 505460"/>
              <a:gd name="connsiteY16" fmla="*/ 207439 h 607286"/>
              <a:gd name="connsiteX17" fmla="*/ 421301 w 505460"/>
              <a:gd name="connsiteY17" fmla="*/ 224751 h 607286"/>
              <a:gd name="connsiteX18" fmla="*/ 166861 w 505460"/>
              <a:gd name="connsiteY18" fmla="*/ 224751 h 607286"/>
              <a:gd name="connsiteX19" fmla="*/ 149528 w 505460"/>
              <a:gd name="connsiteY19" fmla="*/ 207439 h 607286"/>
              <a:gd name="connsiteX20" fmla="*/ 166861 w 505460"/>
              <a:gd name="connsiteY20" fmla="*/ 190033 h 607286"/>
              <a:gd name="connsiteX21" fmla="*/ 166861 w 505460"/>
              <a:gd name="connsiteY21" fmla="*/ 107612 h 607286"/>
              <a:gd name="connsiteX22" fmla="*/ 421301 w 505460"/>
              <a:gd name="connsiteY22" fmla="*/ 107612 h 607286"/>
              <a:gd name="connsiteX23" fmla="*/ 438634 w 505460"/>
              <a:gd name="connsiteY23" fmla="*/ 124901 h 607286"/>
              <a:gd name="connsiteX24" fmla="*/ 421301 w 505460"/>
              <a:gd name="connsiteY24" fmla="*/ 142189 h 607286"/>
              <a:gd name="connsiteX25" fmla="*/ 166861 w 505460"/>
              <a:gd name="connsiteY25" fmla="*/ 142189 h 607286"/>
              <a:gd name="connsiteX26" fmla="*/ 149528 w 505460"/>
              <a:gd name="connsiteY26" fmla="*/ 124901 h 607286"/>
              <a:gd name="connsiteX27" fmla="*/ 166861 w 505460"/>
              <a:gd name="connsiteY27" fmla="*/ 107612 h 607286"/>
              <a:gd name="connsiteX28" fmla="*/ 43330 w 505460"/>
              <a:gd name="connsiteY28" fmla="*/ 105635 h 607286"/>
              <a:gd name="connsiteX29" fmla="*/ 34664 w 505460"/>
              <a:gd name="connsiteY29" fmla="*/ 114289 h 607286"/>
              <a:gd name="connsiteX30" fmla="*/ 34664 w 505460"/>
              <a:gd name="connsiteY30" fmla="*/ 563922 h 607286"/>
              <a:gd name="connsiteX31" fmla="*/ 43330 w 505460"/>
              <a:gd name="connsiteY31" fmla="*/ 572576 h 607286"/>
              <a:gd name="connsiteX32" fmla="*/ 379237 w 505460"/>
              <a:gd name="connsiteY32" fmla="*/ 572576 h 607286"/>
              <a:gd name="connsiteX33" fmla="*/ 387903 w 505460"/>
              <a:gd name="connsiteY33" fmla="*/ 563922 h 607286"/>
              <a:gd name="connsiteX34" fmla="*/ 387903 w 505460"/>
              <a:gd name="connsiteY34" fmla="*/ 536267 h 607286"/>
              <a:gd name="connsiteX35" fmla="*/ 126223 w 505460"/>
              <a:gd name="connsiteY35" fmla="*/ 536267 h 607286"/>
              <a:gd name="connsiteX36" fmla="*/ 82799 w 505460"/>
              <a:gd name="connsiteY36" fmla="*/ 492997 h 607286"/>
              <a:gd name="connsiteX37" fmla="*/ 82799 w 505460"/>
              <a:gd name="connsiteY37" fmla="*/ 105635 h 607286"/>
              <a:gd name="connsiteX38" fmla="*/ 126223 w 505460"/>
              <a:gd name="connsiteY38" fmla="*/ 34616 h 607286"/>
              <a:gd name="connsiteX39" fmla="*/ 117557 w 505460"/>
              <a:gd name="connsiteY39" fmla="*/ 43270 h 607286"/>
              <a:gd name="connsiteX40" fmla="*/ 117557 w 505460"/>
              <a:gd name="connsiteY40" fmla="*/ 492997 h 607286"/>
              <a:gd name="connsiteX41" fmla="*/ 126223 w 505460"/>
              <a:gd name="connsiteY41" fmla="*/ 501651 h 607286"/>
              <a:gd name="connsiteX42" fmla="*/ 462130 w 505460"/>
              <a:gd name="connsiteY42" fmla="*/ 501651 h 607286"/>
              <a:gd name="connsiteX43" fmla="*/ 470796 w 505460"/>
              <a:gd name="connsiteY43" fmla="*/ 492997 h 607286"/>
              <a:gd name="connsiteX44" fmla="*/ 470796 w 505460"/>
              <a:gd name="connsiteY44" fmla="*/ 43270 h 607286"/>
              <a:gd name="connsiteX45" fmla="*/ 462130 w 505460"/>
              <a:gd name="connsiteY45" fmla="*/ 34616 h 607286"/>
              <a:gd name="connsiteX46" fmla="*/ 126223 w 505460"/>
              <a:gd name="connsiteY46" fmla="*/ 0 h 607286"/>
              <a:gd name="connsiteX47" fmla="*/ 462130 w 505460"/>
              <a:gd name="connsiteY47" fmla="*/ 0 h 607286"/>
              <a:gd name="connsiteX48" fmla="*/ 505460 w 505460"/>
              <a:gd name="connsiteY48" fmla="*/ 43270 h 607286"/>
              <a:gd name="connsiteX49" fmla="*/ 505460 w 505460"/>
              <a:gd name="connsiteY49" fmla="*/ 492997 h 607286"/>
              <a:gd name="connsiteX50" fmla="*/ 462130 w 505460"/>
              <a:gd name="connsiteY50" fmla="*/ 536267 h 607286"/>
              <a:gd name="connsiteX51" fmla="*/ 422661 w 505460"/>
              <a:gd name="connsiteY51" fmla="*/ 536267 h 607286"/>
              <a:gd name="connsiteX52" fmla="*/ 422661 w 505460"/>
              <a:gd name="connsiteY52" fmla="*/ 563922 h 607286"/>
              <a:gd name="connsiteX53" fmla="*/ 379237 w 505460"/>
              <a:gd name="connsiteY53" fmla="*/ 607286 h 607286"/>
              <a:gd name="connsiteX54" fmla="*/ 43330 w 505460"/>
              <a:gd name="connsiteY54" fmla="*/ 607286 h 607286"/>
              <a:gd name="connsiteX55" fmla="*/ 0 w 505460"/>
              <a:gd name="connsiteY55" fmla="*/ 563922 h 607286"/>
              <a:gd name="connsiteX56" fmla="*/ 0 w 505460"/>
              <a:gd name="connsiteY56" fmla="*/ 114289 h 607286"/>
              <a:gd name="connsiteX57" fmla="*/ 43330 w 505460"/>
              <a:gd name="connsiteY57" fmla="*/ 70925 h 607286"/>
              <a:gd name="connsiteX58" fmla="*/ 82799 w 505460"/>
              <a:gd name="connsiteY58" fmla="*/ 70925 h 607286"/>
              <a:gd name="connsiteX59" fmla="*/ 82799 w 505460"/>
              <a:gd name="connsiteY59" fmla="*/ 43270 h 607286"/>
              <a:gd name="connsiteX60" fmla="*/ 126223 w 505460"/>
              <a:gd name="connsiteY60" fmla="*/ 0 h 60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05460" h="607286">
                <a:moveTo>
                  <a:pt x="166861" y="355015"/>
                </a:moveTo>
                <a:lnTo>
                  <a:pt x="421301" y="355015"/>
                </a:lnTo>
                <a:cubicBezTo>
                  <a:pt x="430910" y="355015"/>
                  <a:pt x="438634" y="362720"/>
                  <a:pt x="438634" y="372303"/>
                </a:cubicBezTo>
                <a:cubicBezTo>
                  <a:pt x="438634" y="381793"/>
                  <a:pt x="430910" y="389592"/>
                  <a:pt x="421301" y="389592"/>
                </a:cubicBezTo>
                <a:lnTo>
                  <a:pt x="166861" y="389592"/>
                </a:lnTo>
                <a:cubicBezTo>
                  <a:pt x="157253" y="389592"/>
                  <a:pt x="149528" y="381887"/>
                  <a:pt x="149528" y="372303"/>
                </a:cubicBezTo>
                <a:cubicBezTo>
                  <a:pt x="149528" y="362720"/>
                  <a:pt x="157253" y="355015"/>
                  <a:pt x="166861" y="355015"/>
                </a:cubicBezTo>
                <a:close/>
                <a:moveTo>
                  <a:pt x="166861" y="272524"/>
                </a:moveTo>
                <a:lnTo>
                  <a:pt x="421301" y="272524"/>
                </a:lnTo>
                <a:cubicBezTo>
                  <a:pt x="430910" y="272524"/>
                  <a:pt x="438634" y="280229"/>
                  <a:pt x="438634" y="289813"/>
                </a:cubicBezTo>
                <a:cubicBezTo>
                  <a:pt x="438634" y="299396"/>
                  <a:pt x="430910" y="307101"/>
                  <a:pt x="421301" y="307101"/>
                </a:cubicBezTo>
                <a:lnTo>
                  <a:pt x="166861" y="307101"/>
                </a:lnTo>
                <a:cubicBezTo>
                  <a:pt x="157253" y="307101"/>
                  <a:pt x="149528" y="299396"/>
                  <a:pt x="149528" y="289813"/>
                </a:cubicBezTo>
                <a:cubicBezTo>
                  <a:pt x="149528" y="280229"/>
                  <a:pt x="157253" y="272524"/>
                  <a:pt x="166861" y="272524"/>
                </a:cubicBezTo>
                <a:close/>
                <a:moveTo>
                  <a:pt x="166861" y="190033"/>
                </a:moveTo>
                <a:lnTo>
                  <a:pt x="421301" y="190033"/>
                </a:lnTo>
                <a:cubicBezTo>
                  <a:pt x="430910" y="190033"/>
                  <a:pt x="438634" y="197842"/>
                  <a:pt x="438634" y="207439"/>
                </a:cubicBezTo>
                <a:cubicBezTo>
                  <a:pt x="438634" y="216942"/>
                  <a:pt x="430910" y="224751"/>
                  <a:pt x="421301" y="224751"/>
                </a:cubicBezTo>
                <a:lnTo>
                  <a:pt x="166861" y="224751"/>
                </a:lnTo>
                <a:cubicBezTo>
                  <a:pt x="157253" y="224751"/>
                  <a:pt x="149528" y="216942"/>
                  <a:pt x="149528" y="207439"/>
                </a:cubicBezTo>
                <a:cubicBezTo>
                  <a:pt x="149528" y="197842"/>
                  <a:pt x="157253" y="190033"/>
                  <a:pt x="166861" y="190033"/>
                </a:cubicBezTo>
                <a:close/>
                <a:moveTo>
                  <a:pt x="166861" y="107612"/>
                </a:moveTo>
                <a:lnTo>
                  <a:pt x="421301" y="107612"/>
                </a:lnTo>
                <a:cubicBezTo>
                  <a:pt x="430910" y="107612"/>
                  <a:pt x="438634" y="115317"/>
                  <a:pt x="438634" y="124901"/>
                </a:cubicBezTo>
                <a:cubicBezTo>
                  <a:pt x="438634" y="134484"/>
                  <a:pt x="430910" y="142189"/>
                  <a:pt x="421301" y="142189"/>
                </a:cubicBezTo>
                <a:lnTo>
                  <a:pt x="166861" y="142189"/>
                </a:lnTo>
                <a:cubicBezTo>
                  <a:pt x="157253" y="142189"/>
                  <a:pt x="149528" y="134484"/>
                  <a:pt x="149528" y="124901"/>
                </a:cubicBezTo>
                <a:cubicBezTo>
                  <a:pt x="149528" y="115317"/>
                  <a:pt x="157253" y="107612"/>
                  <a:pt x="166861" y="107612"/>
                </a:cubicBezTo>
                <a:close/>
                <a:moveTo>
                  <a:pt x="43330" y="105635"/>
                </a:moveTo>
                <a:cubicBezTo>
                  <a:pt x="38526" y="105635"/>
                  <a:pt x="34664" y="109492"/>
                  <a:pt x="34664" y="114289"/>
                </a:cubicBezTo>
                <a:lnTo>
                  <a:pt x="34664" y="563922"/>
                </a:lnTo>
                <a:cubicBezTo>
                  <a:pt x="34664" y="568719"/>
                  <a:pt x="38526" y="572576"/>
                  <a:pt x="43330" y="572576"/>
                </a:cubicBezTo>
                <a:lnTo>
                  <a:pt x="379237" y="572576"/>
                </a:lnTo>
                <a:cubicBezTo>
                  <a:pt x="384041" y="572576"/>
                  <a:pt x="387903" y="568719"/>
                  <a:pt x="387903" y="563922"/>
                </a:cubicBezTo>
                <a:lnTo>
                  <a:pt x="387903" y="536267"/>
                </a:lnTo>
                <a:lnTo>
                  <a:pt x="126223" y="536267"/>
                </a:lnTo>
                <a:cubicBezTo>
                  <a:pt x="102297" y="536267"/>
                  <a:pt x="82799" y="516889"/>
                  <a:pt x="82799" y="492997"/>
                </a:cubicBezTo>
                <a:lnTo>
                  <a:pt x="82799" y="105635"/>
                </a:lnTo>
                <a:close/>
                <a:moveTo>
                  <a:pt x="126223" y="34616"/>
                </a:moveTo>
                <a:cubicBezTo>
                  <a:pt x="121419" y="34616"/>
                  <a:pt x="117557" y="38567"/>
                  <a:pt x="117557" y="43270"/>
                </a:cubicBezTo>
                <a:lnTo>
                  <a:pt x="117557" y="492997"/>
                </a:lnTo>
                <a:cubicBezTo>
                  <a:pt x="117557" y="497794"/>
                  <a:pt x="121419" y="501651"/>
                  <a:pt x="126223" y="501651"/>
                </a:cubicBezTo>
                <a:lnTo>
                  <a:pt x="462130" y="501651"/>
                </a:lnTo>
                <a:cubicBezTo>
                  <a:pt x="466840" y="501651"/>
                  <a:pt x="470796" y="497794"/>
                  <a:pt x="470796" y="492997"/>
                </a:cubicBezTo>
                <a:lnTo>
                  <a:pt x="470796" y="43270"/>
                </a:lnTo>
                <a:cubicBezTo>
                  <a:pt x="470796" y="38567"/>
                  <a:pt x="466840" y="34616"/>
                  <a:pt x="462130" y="34616"/>
                </a:cubicBezTo>
                <a:close/>
                <a:moveTo>
                  <a:pt x="126223" y="0"/>
                </a:moveTo>
                <a:lnTo>
                  <a:pt x="462130" y="0"/>
                </a:lnTo>
                <a:cubicBezTo>
                  <a:pt x="485961" y="0"/>
                  <a:pt x="505460" y="19472"/>
                  <a:pt x="505460" y="43270"/>
                </a:cubicBezTo>
                <a:lnTo>
                  <a:pt x="505460" y="492997"/>
                </a:lnTo>
                <a:cubicBezTo>
                  <a:pt x="505460" y="516889"/>
                  <a:pt x="485961" y="536267"/>
                  <a:pt x="462130" y="536267"/>
                </a:cubicBezTo>
                <a:lnTo>
                  <a:pt x="422661" y="536267"/>
                </a:lnTo>
                <a:lnTo>
                  <a:pt x="422661" y="563922"/>
                </a:lnTo>
                <a:cubicBezTo>
                  <a:pt x="422661" y="587815"/>
                  <a:pt x="403163" y="607286"/>
                  <a:pt x="379237" y="607286"/>
                </a:cubicBezTo>
                <a:lnTo>
                  <a:pt x="43330" y="607286"/>
                </a:lnTo>
                <a:cubicBezTo>
                  <a:pt x="19404" y="607286"/>
                  <a:pt x="0" y="587815"/>
                  <a:pt x="0" y="563922"/>
                </a:cubicBezTo>
                <a:lnTo>
                  <a:pt x="0" y="114289"/>
                </a:lnTo>
                <a:cubicBezTo>
                  <a:pt x="0" y="90397"/>
                  <a:pt x="19404" y="70925"/>
                  <a:pt x="43330" y="70925"/>
                </a:cubicBezTo>
                <a:lnTo>
                  <a:pt x="82799" y="70925"/>
                </a:lnTo>
                <a:lnTo>
                  <a:pt x="82799" y="43270"/>
                </a:lnTo>
                <a:cubicBezTo>
                  <a:pt x="82799" y="19472"/>
                  <a:pt x="102297" y="0"/>
                  <a:pt x="1262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pic>
        <p:nvPicPr>
          <p:cNvPr id="17" name="一起走过">
            <a:hlinkClick r:id="" action="ppaction://media"/>
            <a:extLst>
              <a:ext uri="{FF2B5EF4-FFF2-40B4-BE49-F238E27FC236}">
                <a16:creationId xmlns="" xmlns:a16="http://schemas.microsoft.com/office/drawing/2014/main" id="{0865176D-1016-49D3-92D2-1025B282206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11200" y="6553200"/>
            <a:ext cx="609600" cy="609600"/>
          </a:xfrm>
          <a:prstGeom prst="rect">
            <a:avLst/>
          </a:prstGeom>
        </p:spPr>
      </p:pic>
    </p:spTree>
    <p:extLst>
      <p:ext uri="{BB962C8B-B14F-4D97-AF65-F5344CB8AC3E}">
        <p14:creationId xmlns:p14="http://schemas.microsoft.com/office/powerpoint/2010/main" val="142265649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7"/>
                                        </p:tgtEl>
                                      </p:cBhvr>
                                    </p:cmd>
                                  </p:childTnLst>
                                </p:cTn>
                              </p:par>
                              <p:par>
                                <p:cTn id="7" presetID="2" presetClass="entr" presetSubtype="1"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anim calcmode="lin" valueType="num">
                                      <p:cBhvr additive="base">
                                        <p:cTn id="9" dur="500" fill="hold"/>
                                        <p:tgtEl>
                                          <p:spTgt spid="16"/>
                                        </p:tgtEl>
                                        <p:attrNameLst>
                                          <p:attrName>ppt_x</p:attrName>
                                        </p:attrNameLst>
                                      </p:cBhvr>
                                      <p:tavLst>
                                        <p:tav tm="0">
                                          <p:val>
                                            <p:strVal val="#ppt_x"/>
                                          </p:val>
                                        </p:tav>
                                        <p:tav tm="100000">
                                          <p:val>
                                            <p:strVal val="#ppt_x"/>
                                          </p:val>
                                        </p:tav>
                                      </p:tavLst>
                                    </p:anim>
                                    <p:anim calcmode="lin" valueType="num">
                                      <p:cBhvr additive="base">
                                        <p:cTn id="10" dur="500" fill="hold"/>
                                        <p:tgtEl>
                                          <p:spTgt spid="16"/>
                                        </p:tgtEl>
                                        <p:attrNameLst>
                                          <p:attrName>ppt_y</p:attrName>
                                        </p:attrNameLst>
                                      </p:cBhvr>
                                      <p:tavLst>
                                        <p:tav tm="0">
                                          <p:val>
                                            <p:strVal val="0-#ppt_h/2"/>
                                          </p:val>
                                        </p:tav>
                                        <p:tav tm="100000">
                                          <p:val>
                                            <p:strVal val="#ppt_y"/>
                                          </p:val>
                                        </p:tav>
                                      </p:tavLst>
                                    </p:anim>
                                  </p:childTnLst>
                                </p:cTn>
                              </p:par>
                              <p:par>
                                <p:cTn id="11" presetID="2" presetClass="entr" presetSubtype="1"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0-#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ppt_x"/>
                                          </p:val>
                                        </p:tav>
                                        <p:tav tm="100000">
                                          <p:val>
                                            <p:strVal val="#ppt_x"/>
                                          </p:val>
                                        </p:tav>
                                      </p:tavLst>
                                    </p:anim>
                                    <p:anim calcmode="lin" valueType="num">
                                      <p:cBhvr additive="base">
                                        <p:cTn id="18" dur="500" fill="hold"/>
                                        <p:tgtEl>
                                          <p:spTgt spid="21"/>
                                        </p:tgtEl>
                                        <p:attrNameLst>
                                          <p:attrName>ppt_y</p:attrName>
                                        </p:attrNameLst>
                                      </p:cBhvr>
                                      <p:tavLst>
                                        <p:tav tm="0">
                                          <p:val>
                                            <p:strVal val="1+#ppt_h/2"/>
                                          </p:val>
                                        </p:tav>
                                        <p:tav tm="100000">
                                          <p:val>
                                            <p:strVal val="#ppt_y"/>
                                          </p:val>
                                        </p:tav>
                                      </p:tavLst>
                                    </p:anim>
                                  </p:childTnLst>
                                </p:cTn>
                              </p:par>
                            </p:childTnLst>
                          </p:cTn>
                        </p:par>
                        <p:par>
                          <p:cTn id="19" fill="hold">
                            <p:stCondLst>
                              <p:cond delay="500"/>
                            </p:stCondLst>
                            <p:childTnLst>
                              <p:par>
                                <p:cTn id="20" presetID="16" presetClass="entr" presetSubtype="21" fill="hold" grpId="0" nodeType="after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barn(inVertical)">
                                      <p:cBhvr>
                                        <p:cTn id="22" dur="500"/>
                                        <p:tgtEl>
                                          <p:spTgt spid="19"/>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barn(inVertical)">
                                      <p:cBhvr>
                                        <p:cTn id="25" dur="500"/>
                                        <p:tgtEl>
                                          <p:spTgt spid="10"/>
                                        </p:tgtEl>
                                      </p:cBhvr>
                                    </p:animEffect>
                                  </p:childTnLst>
                                </p:cTn>
                              </p:par>
                            </p:childTnLst>
                          </p:cTn>
                        </p:par>
                        <p:par>
                          <p:cTn id="26" fill="hold">
                            <p:stCondLst>
                              <p:cond delay="1000"/>
                            </p:stCondLst>
                            <p:childTnLst>
                              <p:par>
                                <p:cTn id="27" presetID="53" presetClass="entr" presetSubtype="16" fill="hold" grpId="0" nodeType="after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p:cTn id="29" dur="500" fill="hold"/>
                                        <p:tgtEl>
                                          <p:spTgt spid="5"/>
                                        </p:tgtEl>
                                        <p:attrNameLst>
                                          <p:attrName>ppt_w</p:attrName>
                                        </p:attrNameLst>
                                      </p:cBhvr>
                                      <p:tavLst>
                                        <p:tav tm="0">
                                          <p:val>
                                            <p:fltVal val="0"/>
                                          </p:val>
                                        </p:tav>
                                        <p:tav tm="100000">
                                          <p:val>
                                            <p:strVal val="#ppt_w"/>
                                          </p:val>
                                        </p:tav>
                                      </p:tavLst>
                                    </p:anim>
                                    <p:anim calcmode="lin" valueType="num">
                                      <p:cBhvr>
                                        <p:cTn id="30" dur="500" fill="hold"/>
                                        <p:tgtEl>
                                          <p:spTgt spid="5"/>
                                        </p:tgtEl>
                                        <p:attrNameLst>
                                          <p:attrName>ppt_h</p:attrName>
                                        </p:attrNameLst>
                                      </p:cBhvr>
                                      <p:tavLst>
                                        <p:tav tm="0">
                                          <p:val>
                                            <p:fltVal val="0"/>
                                          </p:val>
                                        </p:tav>
                                        <p:tav tm="100000">
                                          <p:val>
                                            <p:strVal val="#ppt_h"/>
                                          </p:val>
                                        </p:tav>
                                      </p:tavLst>
                                    </p:anim>
                                    <p:animEffect transition="in" filter="fade">
                                      <p:cBhvr>
                                        <p:cTn id="31" dur="500"/>
                                        <p:tgtEl>
                                          <p:spTgt spid="5"/>
                                        </p:tgtEl>
                                      </p:cBhvr>
                                    </p:animEffect>
                                  </p:childTnLst>
                                </p:cTn>
                              </p:par>
                            </p:childTnLst>
                          </p:cTn>
                        </p:par>
                        <p:par>
                          <p:cTn id="32" fill="hold">
                            <p:stCondLst>
                              <p:cond delay="1500"/>
                            </p:stCondLst>
                            <p:childTnLst>
                              <p:par>
                                <p:cTn id="33" presetID="10" presetClass="entr" presetSubtype="0" fill="hold" grpId="0"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childTnLst>
                          </p:cTn>
                        </p:par>
                        <p:par>
                          <p:cTn id="36" fill="hold">
                            <p:stCondLst>
                              <p:cond delay="2000"/>
                            </p:stCondLst>
                            <p:childTnLst>
                              <p:par>
                                <p:cTn id="37" presetID="14" presetClass="entr" presetSubtype="10"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randombar(horizontal)">
                                      <p:cBhvr>
                                        <p:cTn id="39" dur="500"/>
                                        <p:tgtEl>
                                          <p:spTgt spid="15"/>
                                        </p:tgtEl>
                                      </p:cBhvr>
                                    </p:animEffect>
                                  </p:childTnLst>
                                </p:cTn>
                              </p:par>
                            </p:childTnLst>
                          </p:cTn>
                        </p:par>
                        <p:par>
                          <p:cTn id="40" fill="hold">
                            <p:stCondLst>
                              <p:cond delay="2500"/>
                            </p:stCondLst>
                            <p:childTnLst>
                              <p:par>
                                <p:cTn id="41" presetID="10" presetClass="entr" presetSubtype="0" fill="hold" grpId="0" nodeType="after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childTnLst>
                          </p:cTn>
                        </p:par>
                        <p:par>
                          <p:cTn id="44" fill="hold">
                            <p:stCondLst>
                              <p:cond delay="3000"/>
                            </p:stCondLst>
                            <p:childTnLst>
                              <p:par>
                                <p:cTn id="45" presetID="53" presetClass="entr" presetSubtype="16" fill="hold" grpId="0" nodeType="after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p:cTn id="47" dur="500" fill="hold"/>
                                        <p:tgtEl>
                                          <p:spTgt spid="22"/>
                                        </p:tgtEl>
                                        <p:attrNameLst>
                                          <p:attrName>ppt_w</p:attrName>
                                        </p:attrNameLst>
                                      </p:cBhvr>
                                      <p:tavLst>
                                        <p:tav tm="0">
                                          <p:val>
                                            <p:fltVal val="0"/>
                                          </p:val>
                                        </p:tav>
                                        <p:tav tm="100000">
                                          <p:val>
                                            <p:strVal val="#ppt_w"/>
                                          </p:val>
                                        </p:tav>
                                      </p:tavLst>
                                    </p:anim>
                                    <p:anim calcmode="lin" valueType="num">
                                      <p:cBhvr>
                                        <p:cTn id="48" dur="500" fill="hold"/>
                                        <p:tgtEl>
                                          <p:spTgt spid="22"/>
                                        </p:tgtEl>
                                        <p:attrNameLst>
                                          <p:attrName>ppt_h</p:attrName>
                                        </p:attrNameLst>
                                      </p:cBhvr>
                                      <p:tavLst>
                                        <p:tav tm="0">
                                          <p:val>
                                            <p:fltVal val="0"/>
                                          </p:val>
                                        </p:tav>
                                        <p:tav tm="100000">
                                          <p:val>
                                            <p:strVal val="#ppt_h"/>
                                          </p:val>
                                        </p:tav>
                                      </p:tavLst>
                                    </p:anim>
                                    <p:animEffect transition="in" filter="fade">
                                      <p:cBhvr>
                                        <p:cTn id="49" dur="500"/>
                                        <p:tgtEl>
                                          <p:spTgt spid="22"/>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 calcmode="lin" valueType="num">
                                      <p:cBhvr>
                                        <p:cTn id="52" dur="500" fill="hold"/>
                                        <p:tgtEl>
                                          <p:spTgt spid="23"/>
                                        </p:tgtEl>
                                        <p:attrNameLst>
                                          <p:attrName>ppt_w</p:attrName>
                                        </p:attrNameLst>
                                      </p:cBhvr>
                                      <p:tavLst>
                                        <p:tav tm="0">
                                          <p:val>
                                            <p:fltVal val="0"/>
                                          </p:val>
                                        </p:tav>
                                        <p:tav tm="100000">
                                          <p:val>
                                            <p:strVal val="#ppt_w"/>
                                          </p:val>
                                        </p:tav>
                                      </p:tavLst>
                                    </p:anim>
                                    <p:anim calcmode="lin" valueType="num">
                                      <p:cBhvr>
                                        <p:cTn id="53" dur="500" fill="hold"/>
                                        <p:tgtEl>
                                          <p:spTgt spid="23"/>
                                        </p:tgtEl>
                                        <p:attrNameLst>
                                          <p:attrName>ppt_h</p:attrName>
                                        </p:attrNameLst>
                                      </p:cBhvr>
                                      <p:tavLst>
                                        <p:tav tm="0">
                                          <p:val>
                                            <p:fltVal val="0"/>
                                          </p:val>
                                        </p:tav>
                                        <p:tav tm="100000">
                                          <p:val>
                                            <p:strVal val="#ppt_h"/>
                                          </p:val>
                                        </p:tav>
                                      </p:tavLst>
                                    </p:anim>
                                    <p:animEffect transition="in" filter="fade">
                                      <p:cBhvr>
                                        <p:cTn id="54" dur="500"/>
                                        <p:tgtEl>
                                          <p:spTgt spid="23"/>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p:cTn id="57" dur="500" fill="hold"/>
                                        <p:tgtEl>
                                          <p:spTgt spid="24"/>
                                        </p:tgtEl>
                                        <p:attrNameLst>
                                          <p:attrName>ppt_w</p:attrName>
                                        </p:attrNameLst>
                                      </p:cBhvr>
                                      <p:tavLst>
                                        <p:tav tm="0">
                                          <p:val>
                                            <p:fltVal val="0"/>
                                          </p:val>
                                        </p:tav>
                                        <p:tav tm="100000">
                                          <p:val>
                                            <p:strVal val="#ppt_w"/>
                                          </p:val>
                                        </p:tav>
                                      </p:tavLst>
                                    </p:anim>
                                    <p:anim calcmode="lin" valueType="num">
                                      <p:cBhvr>
                                        <p:cTn id="58" dur="500" fill="hold"/>
                                        <p:tgtEl>
                                          <p:spTgt spid="24"/>
                                        </p:tgtEl>
                                        <p:attrNameLst>
                                          <p:attrName>ppt_h</p:attrName>
                                        </p:attrNameLst>
                                      </p:cBhvr>
                                      <p:tavLst>
                                        <p:tav tm="0">
                                          <p:val>
                                            <p:fltVal val="0"/>
                                          </p:val>
                                        </p:tav>
                                        <p:tav tm="100000">
                                          <p:val>
                                            <p:strVal val="#ppt_h"/>
                                          </p:val>
                                        </p:tav>
                                      </p:tavLst>
                                    </p:anim>
                                    <p:animEffect transition="in" filter="fade">
                                      <p:cBhvr>
                                        <p:cTn id="59" dur="500"/>
                                        <p:tgtEl>
                                          <p:spTgt spid="24"/>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p:cTn id="62" dur="500" fill="hold"/>
                                        <p:tgtEl>
                                          <p:spTgt spid="25"/>
                                        </p:tgtEl>
                                        <p:attrNameLst>
                                          <p:attrName>ppt_w</p:attrName>
                                        </p:attrNameLst>
                                      </p:cBhvr>
                                      <p:tavLst>
                                        <p:tav tm="0">
                                          <p:val>
                                            <p:fltVal val="0"/>
                                          </p:val>
                                        </p:tav>
                                        <p:tav tm="100000">
                                          <p:val>
                                            <p:strVal val="#ppt_w"/>
                                          </p:val>
                                        </p:tav>
                                      </p:tavLst>
                                    </p:anim>
                                    <p:anim calcmode="lin" valueType="num">
                                      <p:cBhvr>
                                        <p:cTn id="63" dur="500" fill="hold"/>
                                        <p:tgtEl>
                                          <p:spTgt spid="25"/>
                                        </p:tgtEl>
                                        <p:attrNameLst>
                                          <p:attrName>ppt_h</p:attrName>
                                        </p:attrNameLst>
                                      </p:cBhvr>
                                      <p:tavLst>
                                        <p:tav tm="0">
                                          <p:val>
                                            <p:fltVal val="0"/>
                                          </p:val>
                                        </p:tav>
                                        <p:tav tm="100000">
                                          <p:val>
                                            <p:strVal val="#ppt_h"/>
                                          </p:val>
                                        </p:tav>
                                      </p:tavLst>
                                    </p:anim>
                                    <p:animEffect transition="in" filter="fade">
                                      <p:cBhvr>
                                        <p:cTn id="64" dur="500"/>
                                        <p:tgtEl>
                                          <p:spTgt spid="25"/>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6"/>
                                        </p:tgtEl>
                                        <p:attrNameLst>
                                          <p:attrName>style.visibility</p:attrName>
                                        </p:attrNameLst>
                                      </p:cBhvr>
                                      <p:to>
                                        <p:strVal val="visible"/>
                                      </p:to>
                                    </p:set>
                                    <p:anim calcmode="lin" valueType="num">
                                      <p:cBhvr>
                                        <p:cTn id="67" dur="500" fill="hold"/>
                                        <p:tgtEl>
                                          <p:spTgt spid="26"/>
                                        </p:tgtEl>
                                        <p:attrNameLst>
                                          <p:attrName>ppt_w</p:attrName>
                                        </p:attrNameLst>
                                      </p:cBhvr>
                                      <p:tavLst>
                                        <p:tav tm="0">
                                          <p:val>
                                            <p:fltVal val="0"/>
                                          </p:val>
                                        </p:tav>
                                        <p:tav tm="100000">
                                          <p:val>
                                            <p:strVal val="#ppt_w"/>
                                          </p:val>
                                        </p:tav>
                                      </p:tavLst>
                                    </p:anim>
                                    <p:anim calcmode="lin" valueType="num">
                                      <p:cBhvr>
                                        <p:cTn id="68" dur="500" fill="hold"/>
                                        <p:tgtEl>
                                          <p:spTgt spid="26"/>
                                        </p:tgtEl>
                                        <p:attrNameLst>
                                          <p:attrName>ppt_h</p:attrName>
                                        </p:attrNameLst>
                                      </p:cBhvr>
                                      <p:tavLst>
                                        <p:tav tm="0">
                                          <p:val>
                                            <p:fltVal val="0"/>
                                          </p:val>
                                        </p:tav>
                                        <p:tav tm="100000">
                                          <p:val>
                                            <p:strVal val="#ppt_h"/>
                                          </p:val>
                                        </p:tav>
                                      </p:tavLst>
                                    </p:anim>
                                    <p:animEffect transition="in" filter="fade">
                                      <p:cBhvr>
                                        <p:cTn id="69" dur="500"/>
                                        <p:tgtEl>
                                          <p:spTgt spid="26"/>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27"/>
                                        </p:tgtEl>
                                        <p:attrNameLst>
                                          <p:attrName>style.visibility</p:attrName>
                                        </p:attrNameLst>
                                      </p:cBhvr>
                                      <p:to>
                                        <p:strVal val="visible"/>
                                      </p:to>
                                    </p:set>
                                    <p:anim calcmode="lin" valueType="num">
                                      <p:cBhvr>
                                        <p:cTn id="72" dur="500" fill="hold"/>
                                        <p:tgtEl>
                                          <p:spTgt spid="27"/>
                                        </p:tgtEl>
                                        <p:attrNameLst>
                                          <p:attrName>ppt_w</p:attrName>
                                        </p:attrNameLst>
                                      </p:cBhvr>
                                      <p:tavLst>
                                        <p:tav tm="0">
                                          <p:val>
                                            <p:fltVal val="0"/>
                                          </p:val>
                                        </p:tav>
                                        <p:tav tm="100000">
                                          <p:val>
                                            <p:strVal val="#ppt_w"/>
                                          </p:val>
                                        </p:tav>
                                      </p:tavLst>
                                    </p:anim>
                                    <p:anim calcmode="lin" valueType="num">
                                      <p:cBhvr>
                                        <p:cTn id="73" dur="500" fill="hold"/>
                                        <p:tgtEl>
                                          <p:spTgt spid="27"/>
                                        </p:tgtEl>
                                        <p:attrNameLst>
                                          <p:attrName>ppt_h</p:attrName>
                                        </p:attrNameLst>
                                      </p:cBhvr>
                                      <p:tavLst>
                                        <p:tav tm="0">
                                          <p:val>
                                            <p:fltVal val="0"/>
                                          </p:val>
                                        </p:tav>
                                        <p:tav tm="100000">
                                          <p:val>
                                            <p:strVal val="#ppt_h"/>
                                          </p:val>
                                        </p:tav>
                                      </p:tavLst>
                                    </p:anim>
                                    <p:animEffect transition="in" filter="fade">
                                      <p:cBhvr>
                                        <p:cTn id="7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5" repeatCount="indefinite" fill="hold" display="0">
                  <p:stCondLst>
                    <p:cond delay="indefinite"/>
                  </p:stCondLst>
                  <p:endCondLst>
                    <p:cond evt="onStopAudio" delay="0">
                      <p:tgtEl>
                        <p:sldTgt/>
                      </p:tgtEl>
                    </p:cond>
                  </p:endCondLst>
                </p:cTn>
                <p:tgtEl>
                  <p:spTgt spid="17"/>
                </p:tgtEl>
              </p:cMediaNode>
            </p:audio>
          </p:childTnLst>
        </p:cTn>
      </p:par>
    </p:tnLst>
    <p:bldLst>
      <p:bldP spid="21" grpId="0" animBg="1"/>
      <p:bldP spid="16" grpId="0" animBg="1"/>
      <p:bldP spid="15" grpId="0"/>
      <p:bldP spid="13" grpId="0" animBg="1"/>
      <p:bldP spid="10" grpId="0" animBg="1"/>
      <p:bldP spid="19" grpId="0" animBg="1"/>
      <p:bldP spid="4" grpId="0"/>
      <p:bldP spid="5" grpId="0"/>
      <p:bldP spid="20" grpId="0"/>
      <p:bldP spid="22" grpId="0" animBg="1"/>
      <p:bldP spid="23" grpId="0" animBg="1"/>
      <p:bldP spid="24" grpId="0" animBg="1"/>
      <p:bldP spid="25" grpId="0" animBg="1"/>
      <p:bldP spid="26" grpId="0" animBg="1"/>
      <p:bldP spid="2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9" name="组合 98"/>
          <p:cNvGrpSpPr/>
          <p:nvPr/>
        </p:nvGrpSpPr>
        <p:grpSpPr>
          <a:xfrm>
            <a:off x="1088571" y="2343354"/>
            <a:ext cx="4833257" cy="3044418"/>
            <a:chOff x="1262743" y="1828800"/>
            <a:chExt cx="5631543" cy="3547250"/>
          </a:xfrm>
        </p:grpSpPr>
        <p:sp>
          <p:nvSpPr>
            <p:cNvPr id="17" name="Rectangle: Rounded Corners 1"/>
            <p:cNvSpPr/>
            <p:nvPr/>
          </p:nvSpPr>
          <p:spPr bwMode="auto">
            <a:xfrm>
              <a:off x="1262743" y="4747204"/>
              <a:ext cx="5631542" cy="628846"/>
            </a:xfrm>
            <a:prstGeom prst="roundRect">
              <a:avLst>
                <a:gd name="adj" fmla="val 0"/>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lt1"/>
                </a:solidFill>
              </a:endParaRPr>
            </a:p>
          </p:txBody>
        </p:sp>
        <p:sp>
          <p:nvSpPr>
            <p:cNvPr id="2" name="矩形 1"/>
            <p:cNvSpPr/>
            <p:nvPr/>
          </p:nvSpPr>
          <p:spPr>
            <a:xfrm>
              <a:off x="1262743" y="1828800"/>
              <a:ext cx="5631543" cy="3547250"/>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Shape 5"/>
            <p:cNvSpPr/>
            <p:nvPr/>
          </p:nvSpPr>
          <p:spPr>
            <a:xfrm>
              <a:off x="1590073" y="2289760"/>
              <a:ext cx="4976883" cy="1902123"/>
            </a:xfrm>
            <a:custGeom>
              <a:avLst/>
              <a:gdLst/>
              <a:ahLst/>
              <a:cxnLst>
                <a:cxn ang="0">
                  <a:pos x="wd2" y="hd2"/>
                </a:cxn>
                <a:cxn ang="5400000">
                  <a:pos x="wd2" y="hd2"/>
                </a:cxn>
                <a:cxn ang="10800000">
                  <a:pos x="wd2" y="hd2"/>
                </a:cxn>
                <a:cxn ang="16200000">
                  <a:pos x="wd2" y="hd2"/>
                </a:cxn>
              </a:cxnLst>
              <a:rect l="0" t="0" r="r" b="b"/>
              <a:pathLst>
                <a:path w="21600" h="21600" extrusionOk="0">
                  <a:moveTo>
                    <a:pt x="21600" y="685"/>
                  </a:moveTo>
                  <a:cubicBezTo>
                    <a:pt x="21600" y="308"/>
                    <a:pt x="21474" y="0"/>
                    <a:pt x="21321" y="0"/>
                  </a:cubicBezTo>
                  <a:lnTo>
                    <a:pt x="279" y="0"/>
                  </a:lnTo>
                  <a:cubicBezTo>
                    <a:pt x="125" y="0"/>
                    <a:pt x="0" y="308"/>
                    <a:pt x="0" y="685"/>
                  </a:cubicBezTo>
                  <a:lnTo>
                    <a:pt x="0" y="20915"/>
                  </a:lnTo>
                  <a:cubicBezTo>
                    <a:pt x="0" y="21291"/>
                    <a:pt x="125" y="21600"/>
                    <a:pt x="279" y="21600"/>
                  </a:cubicBezTo>
                  <a:lnTo>
                    <a:pt x="21321" y="21600"/>
                  </a:lnTo>
                  <a:cubicBezTo>
                    <a:pt x="21474" y="21600"/>
                    <a:pt x="21600" y="21291"/>
                    <a:pt x="21600" y="20915"/>
                  </a:cubicBezTo>
                  <a:cubicBezTo>
                    <a:pt x="21600" y="20915"/>
                    <a:pt x="21600" y="685"/>
                    <a:pt x="21600" y="685"/>
                  </a:cubicBezTo>
                  <a:close/>
                </a:path>
              </a:pathLst>
            </a:custGeom>
            <a:solidFill>
              <a:schemeClr val="accent2"/>
            </a:solidFill>
            <a:ln w="12700">
              <a:miter lim="400000"/>
            </a:ln>
          </p:spPr>
          <p:txBody>
            <a:bodyPr anchor="ctr"/>
            <a:lstStyle/>
            <a:p>
              <a:pPr algn="ctr"/>
              <a:endParaRPr/>
            </a:p>
          </p:txBody>
        </p:sp>
        <p:grpSp>
          <p:nvGrpSpPr>
            <p:cNvPr id="14" name="Group 6"/>
            <p:cNvGrpSpPr/>
            <p:nvPr/>
          </p:nvGrpSpPr>
          <p:grpSpPr>
            <a:xfrm>
              <a:off x="1718238" y="2441955"/>
              <a:ext cx="4724657" cy="1634217"/>
              <a:chOff x="0" y="0"/>
              <a:chExt cx="9044298" cy="3128343"/>
            </a:xfrm>
          </p:grpSpPr>
          <p:sp>
            <p:nvSpPr>
              <p:cNvPr id="18" name="Freeform: Shape 7"/>
              <p:cNvSpPr/>
              <p:nvPr/>
            </p:nvSpPr>
            <p:spPr>
              <a:xfrm>
                <a:off x="0" y="0"/>
                <a:ext cx="518538"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0" y="21600"/>
                      <a:pt x="20352" y="21600"/>
                    </a:cubicBezTo>
                    <a:lnTo>
                      <a:pt x="1250" y="21600"/>
                    </a:lnTo>
                    <a:cubicBezTo>
                      <a:pt x="560" y="21600"/>
                      <a:pt x="0" y="21039"/>
                      <a:pt x="0" y="20349"/>
                    </a:cubicBezTo>
                    <a:lnTo>
                      <a:pt x="0" y="1251"/>
                    </a:lnTo>
                    <a:cubicBezTo>
                      <a:pt x="0" y="560"/>
                      <a:pt x="560" y="0"/>
                      <a:pt x="1250" y="0"/>
                    </a:cubicBezTo>
                    <a:lnTo>
                      <a:pt x="20352" y="0"/>
                    </a:lnTo>
                    <a:cubicBezTo>
                      <a:pt x="21040"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19" name="Freeform: Shape 8"/>
              <p:cNvSpPr/>
              <p:nvPr/>
            </p:nvSpPr>
            <p:spPr>
              <a:xfrm>
                <a:off x="950702" y="628690"/>
                <a:ext cx="518382"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8" y="21600"/>
                      <a:pt x="20351" y="21600"/>
                    </a:cubicBezTo>
                    <a:lnTo>
                      <a:pt x="1244" y="21600"/>
                    </a:lnTo>
                    <a:cubicBezTo>
                      <a:pt x="554" y="21600"/>
                      <a:pt x="0" y="21038"/>
                      <a:pt x="0" y="20344"/>
                    </a:cubicBezTo>
                    <a:lnTo>
                      <a:pt x="0" y="1241"/>
                    </a:lnTo>
                    <a:cubicBezTo>
                      <a:pt x="0" y="563"/>
                      <a:pt x="554" y="0"/>
                      <a:pt x="1244" y="0"/>
                    </a:cubicBezTo>
                    <a:lnTo>
                      <a:pt x="20351" y="0"/>
                    </a:lnTo>
                    <a:cubicBezTo>
                      <a:pt x="21048"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20" name="Freeform: Shape 9"/>
              <p:cNvSpPr/>
              <p:nvPr/>
            </p:nvSpPr>
            <p:spPr>
              <a:xfrm>
                <a:off x="1088707" y="1257380"/>
                <a:ext cx="518576"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0" y="21600"/>
                      <a:pt x="20352" y="21600"/>
                    </a:cubicBezTo>
                    <a:lnTo>
                      <a:pt x="1249" y="21600"/>
                    </a:lnTo>
                    <a:cubicBezTo>
                      <a:pt x="571" y="21600"/>
                      <a:pt x="0" y="21049"/>
                      <a:pt x="0" y="20356"/>
                    </a:cubicBezTo>
                    <a:lnTo>
                      <a:pt x="0" y="1238"/>
                    </a:lnTo>
                    <a:cubicBezTo>
                      <a:pt x="0" y="561"/>
                      <a:pt x="571" y="0"/>
                      <a:pt x="1249" y="0"/>
                    </a:cubicBezTo>
                    <a:lnTo>
                      <a:pt x="20352" y="0"/>
                    </a:lnTo>
                    <a:cubicBezTo>
                      <a:pt x="21040"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21" name="Freeform: Shape 10"/>
              <p:cNvSpPr/>
              <p:nvPr/>
            </p:nvSpPr>
            <p:spPr>
              <a:xfrm>
                <a:off x="782029" y="1901405"/>
                <a:ext cx="518336"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0" y="21600"/>
                      <a:pt x="20356" y="21600"/>
                    </a:cubicBezTo>
                    <a:lnTo>
                      <a:pt x="1246" y="21600"/>
                    </a:lnTo>
                    <a:cubicBezTo>
                      <a:pt x="564" y="21600"/>
                      <a:pt x="0" y="21036"/>
                      <a:pt x="0" y="20352"/>
                    </a:cubicBezTo>
                    <a:lnTo>
                      <a:pt x="0" y="1250"/>
                    </a:lnTo>
                    <a:cubicBezTo>
                      <a:pt x="0" y="566"/>
                      <a:pt x="564" y="0"/>
                      <a:pt x="1246" y="0"/>
                    </a:cubicBezTo>
                    <a:lnTo>
                      <a:pt x="20356" y="0"/>
                    </a:lnTo>
                    <a:cubicBezTo>
                      <a:pt x="21040"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22" name="Freeform: Shape 11"/>
              <p:cNvSpPr/>
              <p:nvPr/>
            </p:nvSpPr>
            <p:spPr>
              <a:xfrm>
                <a:off x="0" y="2530095"/>
                <a:ext cx="518538"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040" y="21600"/>
                      <a:pt x="20352" y="21600"/>
                    </a:cubicBezTo>
                    <a:lnTo>
                      <a:pt x="1250" y="21600"/>
                    </a:lnTo>
                    <a:cubicBezTo>
                      <a:pt x="560" y="21600"/>
                      <a:pt x="0" y="21116"/>
                      <a:pt x="0" y="20518"/>
                    </a:cubicBezTo>
                    <a:lnTo>
                      <a:pt x="0" y="1081"/>
                    </a:lnTo>
                    <a:cubicBezTo>
                      <a:pt x="0" y="496"/>
                      <a:pt x="560" y="0"/>
                      <a:pt x="1250" y="0"/>
                    </a:cubicBezTo>
                    <a:lnTo>
                      <a:pt x="20352" y="0"/>
                    </a:lnTo>
                    <a:cubicBezTo>
                      <a:pt x="21040"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3" name="Freeform: Shape 12"/>
              <p:cNvSpPr/>
              <p:nvPr/>
            </p:nvSpPr>
            <p:spPr>
              <a:xfrm>
                <a:off x="628690" y="2530095"/>
                <a:ext cx="518292"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042" y="21600"/>
                      <a:pt x="20350" y="21600"/>
                    </a:cubicBezTo>
                    <a:lnTo>
                      <a:pt x="1247" y="21600"/>
                    </a:lnTo>
                    <a:cubicBezTo>
                      <a:pt x="563" y="21600"/>
                      <a:pt x="0" y="21116"/>
                      <a:pt x="0" y="20518"/>
                    </a:cubicBezTo>
                    <a:lnTo>
                      <a:pt x="0" y="1081"/>
                    </a:lnTo>
                    <a:cubicBezTo>
                      <a:pt x="0" y="496"/>
                      <a:pt x="563" y="0"/>
                      <a:pt x="1247" y="0"/>
                    </a:cubicBezTo>
                    <a:lnTo>
                      <a:pt x="20350" y="0"/>
                    </a:lnTo>
                    <a:cubicBezTo>
                      <a:pt x="21042"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4" name="Freeform: Shape 13"/>
              <p:cNvSpPr/>
              <p:nvPr/>
            </p:nvSpPr>
            <p:spPr>
              <a:xfrm>
                <a:off x="1257380" y="2530095"/>
                <a:ext cx="518554"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036" y="21600"/>
                      <a:pt x="20348" y="21600"/>
                    </a:cubicBezTo>
                    <a:lnTo>
                      <a:pt x="1246" y="21600"/>
                    </a:lnTo>
                    <a:cubicBezTo>
                      <a:pt x="560" y="21600"/>
                      <a:pt x="0" y="21116"/>
                      <a:pt x="0" y="20518"/>
                    </a:cubicBezTo>
                    <a:lnTo>
                      <a:pt x="0" y="1081"/>
                    </a:lnTo>
                    <a:cubicBezTo>
                      <a:pt x="0" y="496"/>
                      <a:pt x="560" y="0"/>
                      <a:pt x="1246" y="0"/>
                    </a:cubicBezTo>
                    <a:lnTo>
                      <a:pt x="20348" y="0"/>
                    </a:lnTo>
                    <a:cubicBezTo>
                      <a:pt x="21036"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5" name="Freeform: Shape 14"/>
              <p:cNvSpPr/>
              <p:nvPr/>
            </p:nvSpPr>
            <p:spPr>
              <a:xfrm>
                <a:off x="6639584" y="2530095"/>
                <a:ext cx="518703"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028" y="21600"/>
                      <a:pt x="20343" y="21600"/>
                    </a:cubicBezTo>
                    <a:lnTo>
                      <a:pt x="1244" y="21600"/>
                    </a:lnTo>
                    <a:cubicBezTo>
                      <a:pt x="562" y="21600"/>
                      <a:pt x="0" y="21116"/>
                      <a:pt x="0" y="20518"/>
                    </a:cubicBezTo>
                    <a:lnTo>
                      <a:pt x="0" y="1081"/>
                    </a:lnTo>
                    <a:cubicBezTo>
                      <a:pt x="0" y="496"/>
                      <a:pt x="562" y="0"/>
                      <a:pt x="1244" y="0"/>
                    </a:cubicBezTo>
                    <a:lnTo>
                      <a:pt x="20343" y="0"/>
                    </a:lnTo>
                    <a:cubicBezTo>
                      <a:pt x="21028"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6" name="Freeform: Shape 15"/>
              <p:cNvSpPr/>
              <p:nvPr/>
            </p:nvSpPr>
            <p:spPr>
              <a:xfrm>
                <a:off x="7268274" y="2821439"/>
                <a:ext cx="518584" cy="299208"/>
              </a:xfrm>
              <a:custGeom>
                <a:avLst/>
                <a:gdLst/>
                <a:ahLst/>
                <a:cxnLst>
                  <a:cxn ang="0">
                    <a:pos x="wd2" y="hd2"/>
                  </a:cxn>
                  <a:cxn ang="5400000">
                    <a:pos x="wd2" y="hd2"/>
                  </a:cxn>
                  <a:cxn ang="10800000">
                    <a:pos x="wd2" y="hd2"/>
                  </a:cxn>
                  <a:cxn ang="16200000">
                    <a:pos x="wd2" y="hd2"/>
                  </a:cxn>
                </a:cxnLst>
                <a:rect l="0" t="0" r="r" b="b"/>
                <a:pathLst>
                  <a:path w="21600" h="21600" extrusionOk="0">
                    <a:moveTo>
                      <a:pt x="21600" y="19436"/>
                    </a:moveTo>
                    <a:cubicBezTo>
                      <a:pt x="21600" y="20632"/>
                      <a:pt x="21041" y="21600"/>
                      <a:pt x="20356" y="21600"/>
                    </a:cubicBezTo>
                    <a:lnTo>
                      <a:pt x="1265" y="21600"/>
                    </a:lnTo>
                    <a:cubicBezTo>
                      <a:pt x="568" y="21600"/>
                      <a:pt x="0" y="20632"/>
                      <a:pt x="0" y="19436"/>
                    </a:cubicBezTo>
                    <a:lnTo>
                      <a:pt x="0" y="2166"/>
                    </a:lnTo>
                    <a:cubicBezTo>
                      <a:pt x="0" y="982"/>
                      <a:pt x="568" y="0"/>
                      <a:pt x="1265" y="0"/>
                    </a:cubicBezTo>
                    <a:lnTo>
                      <a:pt x="20356" y="0"/>
                    </a:lnTo>
                    <a:cubicBezTo>
                      <a:pt x="21041" y="0"/>
                      <a:pt x="21600" y="982"/>
                      <a:pt x="21600" y="2166"/>
                    </a:cubicBezTo>
                    <a:cubicBezTo>
                      <a:pt x="21600" y="2166"/>
                      <a:pt x="21600" y="19436"/>
                      <a:pt x="21600" y="19436"/>
                    </a:cubicBezTo>
                    <a:close/>
                  </a:path>
                </a:pathLst>
              </a:custGeom>
              <a:solidFill>
                <a:srgbClr val="FFFFFF"/>
              </a:solidFill>
              <a:ln w="12700" cap="flat">
                <a:noFill/>
                <a:miter lim="400000"/>
              </a:ln>
              <a:effectLst/>
            </p:spPr>
            <p:txBody>
              <a:bodyPr anchor="ctr"/>
              <a:lstStyle/>
              <a:p>
                <a:pPr algn="ctr"/>
                <a:endParaRPr/>
              </a:p>
            </p:txBody>
          </p:sp>
          <p:sp>
            <p:nvSpPr>
              <p:cNvPr id="27" name="Freeform: Shape 16"/>
              <p:cNvSpPr/>
              <p:nvPr/>
            </p:nvSpPr>
            <p:spPr>
              <a:xfrm>
                <a:off x="8525655" y="2821439"/>
                <a:ext cx="518643" cy="299208"/>
              </a:xfrm>
              <a:custGeom>
                <a:avLst/>
                <a:gdLst/>
                <a:ahLst/>
                <a:cxnLst>
                  <a:cxn ang="0">
                    <a:pos x="wd2" y="hd2"/>
                  </a:cxn>
                  <a:cxn ang="5400000">
                    <a:pos x="wd2" y="hd2"/>
                  </a:cxn>
                  <a:cxn ang="10800000">
                    <a:pos x="wd2" y="hd2"/>
                  </a:cxn>
                  <a:cxn ang="16200000">
                    <a:pos x="wd2" y="hd2"/>
                  </a:cxn>
                </a:cxnLst>
                <a:rect l="0" t="0" r="r" b="b"/>
                <a:pathLst>
                  <a:path w="21600" h="21600" extrusionOk="0">
                    <a:moveTo>
                      <a:pt x="21600" y="19436"/>
                    </a:moveTo>
                    <a:cubicBezTo>
                      <a:pt x="21600" y="20632"/>
                      <a:pt x="21038" y="21600"/>
                      <a:pt x="20348" y="21600"/>
                    </a:cubicBezTo>
                    <a:lnTo>
                      <a:pt x="1257" y="21600"/>
                    </a:lnTo>
                    <a:cubicBezTo>
                      <a:pt x="573" y="21600"/>
                      <a:pt x="0" y="20632"/>
                      <a:pt x="0" y="19436"/>
                    </a:cubicBezTo>
                    <a:lnTo>
                      <a:pt x="0" y="2166"/>
                    </a:lnTo>
                    <a:cubicBezTo>
                      <a:pt x="0" y="982"/>
                      <a:pt x="573" y="0"/>
                      <a:pt x="1257" y="0"/>
                    </a:cubicBezTo>
                    <a:lnTo>
                      <a:pt x="20348" y="0"/>
                    </a:lnTo>
                    <a:cubicBezTo>
                      <a:pt x="21038" y="0"/>
                      <a:pt x="21600" y="982"/>
                      <a:pt x="21600" y="2166"/>
                    </a:cubicBezTo>
                    <a:cubicBezTo>
                      <a:pt x="21600" y="2166"/>
                      <a:pt x="21600" y="19436"/>
                      <a:pt x="21600" y="19436"/>
                    </a:cubicBezTo>
                    <a:close/>
                  </a:path>
                </a:pathLst>
              </a:custGeom>
              <a:solidFill>
                <a:srgbClr val="FFFFFF"/>
              </a:solidFill>
              <a:ln w="12700" cap="flat">
                <a:noFill/>
                <a:miter lim="400000"/>
              </a:ln>
              <a:effectLst/>
            </p:spPr>
            <p:txBody>
              <a:bodyPr anchor="ctr"/>
              <a:lstStyle/>
              <a:p>
                <a:pPr algn="ctr"/>
                <a:endParaRPr/>
              </a:p>
            </p:txBody>
          </p:sp>
          <p:sp>
            <p:nvSpPr>
              <p:cNvPr id="28" name="Freeform: Shape 17"/>
              <p:cNvSpPr/>
              <p:nvPr/>
            </p:nvSpPr>
            <p:spPr>
              <a:xfrm>
                <a:off x="1886071" y="2530095"/>
                <a:ext cx="682846"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175" y="21600"/>
                      <a:pt x="20659" y="21600"/>
                    </a:cubicBezTo>
                    <a:lnTo>
                      <a:pt x="944" y="21600"/>
                    </a:lnTo>
                    <a:cubicBezTo>
                      <a:pt x="423" y="21600"/>
                      <a:pt x="0" y="21116"/>
                      <a:pt x="0" y="20518"/>
                    </a:cubicBezTo>
                    <a:lnTo>
                      <a:pt x="0" y="1081"/>
                    </a:lnTo>
                    <a:cubicBezTo>
                      <a:pt x="0" y="496"/>
                      <a:pt x="423" y="0"/>
                      <a:pt x="944" y="0"/>
                    </a:cubicBezTo>
                    <a:lnTo>
                      <a:pt x="20659" y="0"/>
                    </a:lnTo>
                    <a:cubicBezTo>
                      <a:pt x="21175"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29" name="Freeform: Shape 18"/>
              <p:cNvSpPr/>
              <p:nvPr/>
            </p:nvSpPr>
            <p:spPr>
              <a:xfrm>
                <a:off x="5842220" y="2530095"/>
                <a:ext cx="683124"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177" y="21600"/>
                      <a:pt x="20651" y="21600"/>
                    </a:cubicBezTo>
                    <a:lnTo>
                      <a:pt x="950" y="21600"/>
                    </a:lnTo>
                    <a:cubicBezTo>
                      <a:pt x="435" y="21600"/>
                      <a:pt x="0" y="21116"/>
                      <a:pt x="0" y="20518"/>
                    </a:cubicBezTo>
                    <a:lnTo>
                      <a:pt x="0" y="1081"/>
                    </a:lnTo>
                    <a:cubicBezTo>
                      <a:pt x="0" y="496"/>
                      <a:pt x="435" y="0"/>
                      <a:pt x="950" y="0"/>
                    </a:cubicBezTo>
                    <a:lnTo>
                      <a:pt x="20651" y="0"/>
                    </a:lnTo>
                    <a:cubicBezTo>
                      <a:pt x="21177"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30" name="Freeform: Shape 19"/>
              <p:cNvSpPr/>
              <p:nvPr/>
            </p:nvSpPr>
            <p:spPr>
              <a:xfrm>
                <a:off x="2683434" y="2530095"/>
                <a:ext cx="3044442" cy="59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518"/>
                    </a:moveTo>
                    <a:cubicBezTo>
                      <a:pt x="21600" y="21116"/>
                      <a:pt x="21503" y="21600"/>
                      <a:pt x="21385" y="21600"/>
                    </a:cubicBezTo>
                    <a:lnTo>
                      <a:pt x="213" y="21600"/>
                    </a:lnTo>
                    <a:cubicBezTo>
                      <a:pt x="98" y="21600"/>
                      <a:pt x="0" y="21116"/>
                      <a:pt x="0" y="20518"/>
                    </a:cubicBezTo>
                    <a:lnTo>
                      <a:pt x="0" y="1081"/>
                    </a:lnTo>
                    <a:cubicBezTo>
                      <a:pt x="0" y="496"/>
                      <a:pt x="98" y="0"/>
                      <a:pt x="213" y="0"/>
                    </a:cubicBezTo>
                    <a:lnTo>
                      <a:pt x="21385" y="0"/>
                    </a:lnTo>
                    <a:cubicBezTo>
                      <a:pt x="21503" y="0"/>
                      <a:pt x="21600" y="496"/>
                      <a:pt x="21600" y="1081"/>
                    </a:cubicBezTo>
                    <a:cubicBezTo>
                      <a:pt x="21600" y="1081"/>
                      <a:pt x="21600" y="20518"/>
                      <a:pt x="21600" y="20518"/>
                    </a:cubicBezTo>
                    <a:close/>
                  </a:path>
                </a:pathLst>
              </a:custGeom>
              <a:solidFill>
                <a:srgbClr val="FFFFFF"/>
              </a:solidFill>
              <a:ln w="12700" cap="flat">
                <a:noFill/>
                <a:miter lim="400000"/>
              </a:ln>
              <a:effectLst/>
            </p:spPr>
            <p:txBody>
              <a:bodyPr anchor="ctr"/>
              <a:lstStyle/>
              <a:p>
                <a:pPr algn="ctr"/>
                <a:endParaRPr/>
              </a:p>
            </p:txBody>
          </p:sp>
          <p:sp>
            <p:nvSpPr>
              <p:cNvPr id="31" name="Freeform: Shape 20"/>
              <p:cNvSpPr/>
              <p:nvPr/>
            </p:nvSpPr>
            <p:spPr>
              <a:xfrm>
                <a:off x="1410719" y="1901405"/>
                <a:ext cx="518277"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6" y="21600"/>
                      <a:pt x="20357" y="21600"/>
                    </a:cubicBezTo>
                    <a:lnTo>
                      <a:pt x="1243" y="21600"/>
                    </a:lnTo>
                    <a:cubicBezTo>
                      <a:pt x="567" y="21600"/>
                      <a:pt x="0" y="21036"/>
                      <a:pt x="0" y="20352"/>
                    </a:cubicBezTo>
                    <a:lnTo>
                      <a:pt x="0" y="1250"/>
                    </a:lnTo>
                    <a:cubicBezTo>
                      <a:pt x="0" y="566"/>
                      <a:pt x="567" y="0"/>
                      <a:pt x="1243" y="0"/>
                    </a:cubicBezTo>
                    <a:lnTo>
                      <a:pt x="20357" y="0"/>
                    </a:lnTo>
                    <a:cubicBezTo>
                      <a:pt x="21046"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2" name="Freeform: Shape 21"/>
              <p:cNvSpPr/>
              <p:nvPr/>
            </p:nvSpPr>
            <p:spPr>
              <a:xfrm>
                <a:off x="2054744" y="1901405"/>
                <a:ext cx="518321"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0" y="21600"/>
                      <a:pt x="20360" y="21600"/>
                    </a:cubicBezTo>
                    <a:lnTo>
                      <a:pt x="1250" y="21600"/>
                    </a:lnTo>
                    <a:cubicBezTo>
                      <a:pt x="561" y="21600"/>
                      <a:pt x="0" y="21036"/>
                      <a:pt x="0" y="20352"/>
                    </a:cubicBezTo>
                    <a:lnTo>
                      <a:pt x="0" y="1250"/>
                    </a:lnTo>
                    <a:cubicBezTo>
                      <a:pt x="0" y="566"/>
                      <a:pt x="561" y="0"/>
                      <a:pt x="1250" y="0"/>
                    </a:cubicBezTo>
                    <a:lnTo>
                      <a:pt x="20360" y="0"/>
                    </a:lnTo>
                    <a:cubicBezTo>
                      <a:pt x="21040"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3" name="Freeform: Shape 22"/>
              <p:cNvSpPr/>
              <p:nvPr/>
            </p:nvSpPr>
            <p:spPr>
              <a:xfrm>
                <a:off x="2683434" y="1901405"/>
                <a:ext cx="518630"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2" y="21600"/>
                      <a:pt x="20349" y="21600"/>
                    </a:cubicBezTo>
                    <a:lnTo>
                      <a:pt x="1253" y="21600"/>
                    </a:lnTo>
                    <a:cubicBezTo>
                      <a:pt x="575" y="21600"/>
                      <a:pt x="0" y="21036"/>
                      <a:pt x="0" y="20352"/>
                    </a:cubicBezTo>
                    <a:lnTo>
                      <a:pt x="0" y="1250"/>
                    </a:lnTo>
                    <a:cubicBezTo>
                      <a:pt x="0" y="566"/>
                      <a:pt x="575" y="0"/>
                      <a:pt x="1253" y="0"/>
                    </a:cubicBezTo>
                    <a:lnTo>
                      <a:pt x="20349" y="0"/>
                    </a:lnTo>
                    <a:cubicBezTo>
                      <a:pt x="21042"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4" name="Freeform: Shape 23"/>
              <p:cNvSpPr/>
              <p:nvPr/>
            </p:nvSpPr>
            <p:spPr>
              <a:xfrm>
                <a:off x="3312125" y="1901405"/>
                <a:ext cx="518367"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7" y="21600"/>
                      <a:pt x="20358" y="21600"/>
                    </a:cubicBezTo>
                    <a:lnTo>
                      <a:pt x="1255" y="21600"/>
                    </a:lnTo>
                    <a:cubicBezTo>
                      <a:pt x="567" y="21600"/>
                      <a:pt x="0" y="21036"/>
                      <a:pt x="0" y="20352"/>
                    </a:cubicBezTo>
                    <a:lnTo>
                      <a:pt x="0" y="1250"/>
                    </a:lnTo>
                    <a:cubicBezTo>
                      <a:pt x="0" y="566"/>
                      <a:pt x="567" y="0"/>
                      <a:pt x="1255" y="0"/>
                    </a:cubicBezTo>
                    <a:lnTo>
                      <a:pt x="20358" y="0"/>
                    </a:lnTo>
                    <a:cubicBezTo>
                      <a:pt x="21037"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5" name="Freeform: Shape 24"/>
              <p:cNvSpPr/>
              <p:nvPr/>
            </p:nvSpPr>
            <p:spPr>
              <a:xfrm>
                <a:off x="3940815" y="1901405"/>
                <a:ext cx="518307"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8" y="21600"/>
                      <a:pt x="20355" y="21600"/>
                    </a:cubicBezTo>
                    <a:lnTo>
                      <a:pt x="1242" y="21600"/>
                    </a:lnTo>
                    <a:cubicBezTo>
                      <a:pt x="559" y="21600"/>
                      <a:pt x="0" y="21036"/>
                      <a:pt x="0" y="20352"/>
                    </a:cubicBezTo>
                    <a:lnTo>
                      <a:pt x="0" y="1250"/>
                    </a:lnTo>
                    <a:cubicBezTo>
                      <a:pt x="0" y="566"/>
                      <a:pt x="559" y="0"/>
                      <a:pt x="1242" y="0"/>
                    </a:cubicBezTo>
                    <a:lnTo>
                      <a:pt x="20355" y="0"/>
                    </a:lnTo>
                    <a:cubicBezTo>
                      <a:pt x="21038"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6" name="Freeform: Shape 25"/>
              <p:cNvSpPr/>
              <p:nvPr/>
            </p:nvSpPr>
            <p:spPr>
              <a:xfrm>
                <a:off x="4569506" y="1901405"/>
                <a:ext cx="518554"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43" y="21600"/>
                      <a:pt x="20356" y="21600"/>
                    </a:cubicBezTo>
                    <a:lnTo>
                      <a:pt x="1252" y="21600"/>
                    </a:lnTo>
                    <a:cubicBezTo>
                      <a:pt x="562" y="21600"/>
                      <a:pt x="0" y="21036"/>
                      <a:pt x="0" y="20352"/>
                    </a:cubicBezTo>
                    <a:lnTo>
                      <a:pt x="0" y="1250"/>
                    </a:lnTo>
                    <a:cubicBezTo>
                      <a:pt x="0" y="566"/>
                      <a:pt x="562" y="0"/>
                      <a:pt x="1252" y="0"/>
                    </a:cubicBezTo>
                    <a:lnTo>
                      <a:pt x="20356" y="0"/>
                    </a:lnTo>
                    <a:cubicBezTo>
                      <a:pt x="21043"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7" name="Freeform: Shape 26"/>
              <p:cNvSpPr/>
              <p:nvPr/>
            </p:nvSpPr>
            <p:spPr>
              <a:xfrm>
                <a:off x="5213530" y="1901405"/>
                <a:ext cx="518464"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2" y="21600"/>
                      <a:pt x="20340" y="21600"/>
                    </a:cubicBezTo>
                    <a:lnTo>
                      <a:pt x="1242" y="21600"/>
                    </a:lnTo>
                    <a:cubicBezTo>
                      <a:pt x="560" y="21600"/>
                      <a:pt x="0" y="21036"/>
                      <a:pt x="0" y="20352"/>
                    </a:cubicBezTo>
                    <a:lnTo>
                      <a:pt x="0" y="1250"/>
                    </a:lnTo>
                    <a:cubicBezTo>
                      <a:pt x="0" y="566"/>
                      <a:pt x="560" y="0"/>
                      <a:pt x="1242" y="0"/>
                    </a:cubicBezTo>
                    <a:lnTo>
                      <a:pt x="20340" y="0"/>
                    </a:lnTo>
                    <a:cubicBezTo>
                      <a:pt x="21032"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8" name="Freeform: Shape 27"/>
              <p:cNvSpPr/>
              <p:nvPr/>
            </p:nvSpPr>
            <p:spPr>
              <a:xfrm>
                <a:off x="5842220" y="1901405"/>
                <a:ext cx="518643"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5" y="21600"/>
                      <a:pt x="20348" y="21600"/>
                    </a:cubicBezTo>
                    <a:lnTo>
                      <a:pt x="1252" y="21600"/>
                    </a:lnTo>
                    <a:cubicBezTo>
                      <a:pt x="573" y="21600"/>
                      <a:pt x="0" y="21036"/>
                      <a:pt x="0" y="20352"/>
                    </a:cubicBezTo>
                    <a:lnTo>
                      <a:pt x="0" y="1250"/>
                    </a:lnTo>
                    <a:cubicBezTo>
                      <a:pt x="0" y="566"/>
                      <a:pt x="573" y="0"/>
                      <a:pt x="1252" y="0"/>
                    </a:cubicBezTo>
                    <a:lnTo>
                      <a:pt x="20348" y="0"/>
                    </a:lnTo>
                    <a:cubicBezTo>
                      <a:pt x="21035"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39" name="Freeform: Shape 28"/>
              <p:cNvSpPr/>
              <p:nvPr/>
            </p:nvSpPr>
            <p:spPr>
              <a:xfrm>
                <a:off x="6470911" y="1901405"/>
                <a:ext cx="518404"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50" y="21600"/>
                      <a:pt x="20358" y="21600"/>
                    </a:cubicBezTo>
                    <a:lnTo>
                      <a:pt x="1250" y="21600"/>
                    </a:lnTo>
                    <a:cubicBezTo>
                      <a:pt x="560" y="21600"/>
                      <a:pt x="0" y="21036"/>
                      <a:pt x="0" y="20352"/>
                    </a:cubicBezTo>
                    <a:lnTo>
                      <a:pt x="0" y="1250"/>
                    </a:lnTo>
                    <a:cubicBezTo>
                      <a:pt x="0" y="566"/>
                      <a:pt x="560" y="0"/>
                      <a:pt x="1250" y="0"/>
                    </a:cubicBezTo>
                    <a:lnTo>
                      <a:pt x="20358" y="0"/>
                    </a:lnTo>
                    <a:cubicBezTo>
                      <a:pt x="21050"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40" name="Freeform: Shape 29"/>
              <p:cNvSpPr/>
              <p:nvPr/>
            </p:nvSpPr>
            <p:spPr>
              <a:xfrm>
                <a:off x="7099601" y="1901405"/>
                <a:ext cx="518523"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037" y="21600"/>
                      <a:pt x="20350" y="21600"/>
                    </a:cubicBezTo>
                    <a:lnTo>
                      <a:pt x="1254" y="21600"/>
                    </a:lnTo>
                    <a:cubicBezTo>
                      <a:pt x="565" y="21600"/>
                      <a:pt x="0" y="21036"/>
                      <a:pt x="0" y="20352"/>
                    </a:cubicBezTo>
                    <a:lnTo>
                      <a:pt x="0" y="1250"/>
                    </a:lnTo>
                    <a:cubicBezTo>
                      <a:pt x="0" y="566"/>
                      <a:pt x="565" y="0"/>
                      <a:pt x="1254" y="0"/>
                    </a:cubicBezTo>
                    <a:lnTo>
                      <a:pt x="20350" y="0"/>
                    </a:lnTo>
                    <a:cubicBezTo>
                      <a:pt x="21037"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41" name="Freeform: Shape 30"/>
              <p:cNvSpPr/>
              <p:nvPr/>
            </p:nvSpPr>
            <p:spPr>
              <a:xfrm>
                <a:off x="7728292" y="1901405"/>
                <a:ext cx="1309298"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377" y="21600"/>
                      <a:pt x="21106" y="21600"/>
                    </a:cubicBezTo>
                    <a:lnTo>
                      <a:pt x="493" y="21600"/>
                    </a:lnTo>
                    <a:cubicBezTo>
                      <a:pt x="222" y="21600"/>
                      <a:pt x="0" y="21036"/>
                      <a:pt x="0" y="20352"/>
                    </a:cubicBezTo>
                    <a:lnTo>
                      <a:pt x="0" y="1250"/>
                    </a:lnTo>
                    <a:cubicBezTo>
                      <a:pt x="0" y="566"/>
                      <a:pt x="222" y="0"/>
                      <a:pt x="493" y="0"/>
                    </a:cubicBezTo>
                    <a:lnTo>
                      <a:pt x="21106" y="0"/>
                    </a:lnTo>
                    <a:cubicBezTo>
                      <a:pt x="21377"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42" name="Freeform: Shape 31"/>
              <p:cNvSpPr/>
              <p:nvPr/>
            </p:nvSpPr>
            <p:spPr>
              <a:xfrm>
                <a:off x="1732732" y="1257380"/>
                <a:ext cx="518232"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51" y="21600"/>
                      <a:pt x="20364" y="21600"/>
                    </a:cubicBezTo>
                    <a:lnTo>
                      <a:pt x="1240" y="21600"/>
                    </a:lnTo>
                    <a:cubicBezTo>
                      <a:pt x="560" y="21600"/>
                      <a:pt x="0" y="21049"/>
                      <a:pt x="0" y="20356"/>
                    </a:cubicBezTo>
                    <a:lnTo>
                      <a:pt x="0" y="1238"/>
                    </a:lnTo>
                    <a:cubicBezTo>
                      <a:pt x="0" y="561"/>
                      <a:pt x="560" y="0"/>
                      <a:pt x="1240" y="0"/>
                    </a:cubicBezTo>
                    <a:lnTo>
                      <a:pt x="20364" y="0"/>
                    </a:lnTo>
                    <a:cubicBezTo>
                      <a:pt x="21051"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3" name="Freeform: Shape 32"/>
              <p:cNvSpPr/>
              <p:nvPr/>
            </p:nvSpPr>
            <p:spPr>
              <a:xfrm>
                <a:off x="2361422" y="1257380"/>
                <a:ext cx="518307"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7" y="21600"/>
                      <a:pt x="20349" y="21600"/>
                    </a:cubicBezTo>
                    <a:lnTo>
                      <a:pt x="1236" y="21600"/>
                    </a:lnTo>
                    <a:cubicBezTo>
                      <a:pt x="554" y="21600"/>
                      <a:pt x="0" y="21049"/>
                      <a:pt x="0" y="20356"/>
                    </a:cubicBezTo>
                    <a:lnTo>
                      <a:pt x="0" y="1238"/>
                    </a:lnTo>
                    <a:cubicBezTo>
                      <a:pt x="0" y="561"/>
                      <a:pt x="554" y="0"/>
                      <a:pt x="1236" y="0"/>
                    </a:cubicBezTo>
                    <a:lnTo>
                      <a:pt x="20349" y="0"/>
                    </a:lnTo>
                    <a:cubicBezTo>
                      <a:pt x="21037"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4" name="Freeform: Shape 33"/>
              <p:cNvSpPr/>
              <p:nvPr/>
            </p:nvSpPr>
            <p:spPr>
              <a:xfrm>
                <a:off x="2990113" y="1257380"/>
                <a:ext cx="51822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51" y="21600"/>
                      <a:pt x="20362" y="21600"/>
                    </a:cubicBezTo>
                    <a:lnTo>
                      <a:pt x="1244" y="21600"/>
                    </a:lnTo>
                    <a:cubicBezTo>
                      <a:pt x="557" y="21600"/>
                      <a:pt x="0" y="21049"/>
                      <a:pt x="0" y="20356"/>
                    </a:cubicBezTo>
                    <a:lnTo>
                      <a:pt x="0" y="1238"/>
                    </a:lnTo>
                    <a:cubicBezTo>
                      <a:pt x="0" y="561"/>
                      <a:pt x="557" y="0"/>
                      <a:pt x="1244" y="0"/>
                    </a:cubicBezTo>
                    <a:lnTo>
                      <a:pt x="20362" y="0"/>
                    </a:lnTo>
                    <a:cubicBezTo>
                      <a:pt x="21051"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5" name="Freeform: Shape 34"/>
              <p:cNvSpPr/>
              <p:nvPr/>
            </p:nvSpPr>
            <p:spPr>
              <a:xfrm>
                <a:off x="3618803" y="1257380"/>
                <a:ext cx="518352"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8" y="21600"/>
                      <a:pt x="20358" y="21600"/>
                    </a:cubicBezTo>
                    <a:lnTo>
                      <a:pt x="1239" y="21600"/>
                    </a:lnTo>
                    <a:cubicBezTo>
                      <a:pt x="559" y="21600"/>
                      <a:pt x="0" y="21049"/>
                      <a:pt x="0" y="20356"/>
                    </a:cubicBezTo>
                    <a:lnTo>
                      <a:pt x="0" y="1238"/>
                    </a:lnTo>
                    <a:cubicBezTo>
                      <a:pt x="0" y="561"/>
                      <a:pt x="559" y="0"/>
                      <a:pt x="1239" y="0"/>
                    </a:cubicBezTo>
                    <a:lnTo>
                      <a:pt x="20358" y="0"/>
                    </a:lnTo>
                    <a:cubicBezTo>
                      <a:pt x="21038"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6" name="Freeform: Shape 35"/>
              <p:cNvSpPr/>
              <p:nvPr/>
            </p:nvSpPr>
            <p:spPr>
              <a:xfrm>
                <a:off x="4247493" y="1257380"/>
                <a:ext cx="518570"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2" y="21600"/>
                      <a:pt x="20353" y="21600"/>
                    </a:cubicBezTo>
                    <a:lnTo>
                      <a:pt x="1251" y="21600"/>
                    </a:lnTo>
                    <a:cubicBezTo>
                      <a:pt x="574" y="21600"/>
                      <a:pt x="0" y="21049"/>
                      <a:pt x="0" y="20356"/>
                    </a:cubicBezTo>
                    <a:lnTo>
                      <a:pt x="0" y="1238"/>
                    </a:lnTo>
                    <a:cubicBezTo>
                      <a:pt x="0" y="561"/>
                      <a:pt x="574" y="0"/>
                      <a:pt x="1251" y="0"/>
                    </a:cubicBezTo>
                    <a:lnTo>
                      <a:pt x="20353" y="0"/>
                    </a:lnTo>
                    <a:cubicBezTo>
                      <a:pt x="21032"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7" name="Freeform: Shape 36"/>
              <p:cNvSpPr/>
              <p:nvPr/>
            </p:nvSpPr>
            <p:spPr>
              <a:xfrm>
                <a:off x="4891518" y="1257380"/>
                <a:ext cx="51834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0" y="21600"/>
                      <a:pt x="20355" y="21600"/>
                    </a:cubicBezTo>
                    <a:lnTo>
                      <a:pt x="1248" y="21600"/>
                    </a:lnTo>
                    <a:cubicBezTo>
                      <a:pt x="560" y="21600"/>
                      <a:pt x="0" y="21049"/>
                      <a:pt x="0" y="20356"/>
                    </a:cubicBezTo>
                    <a:lnTo>
                      <a:pt x="0" y="1238"/>
                    </a:lnTo>
                    <a:cubicBezTo>
                      <a:pt x="0" y="561"/>
                      <a:pt x="560" y="0"/>
                      <a:pt x="1248" y="0"/>
                    </a:cubicBezTo>
                    <a:lnTo>
                      <a:pt x="20355" y="0"/>
                    </a:lnTo>
                    <a:cubicBezTo>
                      <a:pt x="21040"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8" name="Freeform: Shape 37"/>
              <p:cNvSpPr/>
              <p:nvPr/>
            </p:nvSpPr>
            <p:spPr>
              <a:xfrm>
                <a:off x="5520208" y="1257380"/>
                <a:ext cx="518209"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8" y="21600"/>
                      <a:pt x="20357" y="21600"/>
                    </a:cubicBezTo>
                    <a:lnTo>
                      <a:pt x="1243" y="21600"/>
                    </a:lnTo>
                    <a:cubicBezTo>
                      <a:pt x="557" y="21600"/>
                      <a:pt x="0" y="21049"/>
                      <a:pt x="0" y="20356"/>
                    </a:cubicBezTo>
                    <a:lnTo>
                      <a:pt x="0" y="1238"/>
                    </a:lnTo>
                    <a:cubicBezTo>
                      <a:pt x="0" y="561"/>
                      <a:pt x="557" y="0"/>
                      <a:pt x="1243" y="0"/>
                    </a:cubicBezTo>
                    <a:lnTo>
                      <a:pt x="20357" y="0"/>
                    </a:lnTo>
                    <a:cubicBezTo>
                      <a:pt x="21048"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49" name="Freeform: Shape 38"/>
              <p:cNvSpPr/>
              <p:nvPr/>
            </p:nvSpPr>
            <p:spPr>
              <a:xfrm>
                <a:off x="6148899" y="1257380"/>
                <a:ext cx="518403"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5" y="21600"/>
                      <a:pt x="20355" y="21600"/>
                    </a:cubicBezTo>
                    <a:lnTo>
                      <a:pt x="1245" y="21600"/>
                    </a:lnTo>
                    <a:cubicBezTo>
                      <a:pt x="560" y="21600"/>
                      <a:pt x="0" y="21049"/>
                      <a:pt x="0" y="20356"/>
                    </a:cubicBezTo>
                    <a:lnTo>
                      <a:pt x="0" y="1238"/>
                    </a:lnTo>
                    <a:cubicBezTo>
                      <a:pt x="0" y="561"/>
                      <a:pt x="560" y="0"/>
                      <a:pt x="1245" y="0"/>
                    </a:cubicBezTo>
                    <a:lnTo>
                      <a:pt x="20355" y="0"/>
                    </a:lnTo>
                    <a:cubicBezTo>
                      <a:pt x="21035"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50" name="Freeform: Shape 39"/>
              <p:cNvSpPr/>
              <p:nvPr/>
            </p:nvSpPr>
            <p:spPr>
              <a:xfrm>
                <a:off x="6777589" y="1257380"/>
                <a:ext cx="51846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0" y="21600"/>
                      <a:pt x="20353" y="21600"/>
                    </a:cubicBezTo>
                    <a:lnTo>
                      <a:pt x="1240" y="21600"/>
                    </a:lnTo>
                    <a:cubicBezTo>
                      <a:pt x="557" y="21600"/>
                      <a:pt x="0" y="21049"/>
                      <a:pt x="0" y="20356"/>
                    </a:cubicBezTo>
                    <a:lnTo>
                      <a:pt x="0" y="1238"/>
                    </a:lnTo>
                    <a:cubicBezTo>
                      <a:pt x="0" y="561"/>
                      <a:pt x="557" y="0"/>
                      <a:pt x="1240" y="0"/>
                    </a:cubicBezTo>
                    <a:lnTo>
                      <a:pt x="20353" y="0"/>
                    </a:lnTo>
                    <a:cubicBezTo>
                      <a:pt x="21040"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51" name="Freeform: Shape 40"/>
              <p:cNvSpPr/>
              <p:nvPr/>
            </p:nvSpPr>
            <p:spPr>
              <a:xfrm>
                <a:off x="7406280" y="1257380"/>
                <a:ext cx="51828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40" y="21600"/>
                      <a:pt x="20357" y="21600"/>
                    </a:cubicBezTo>
                    <a:lnTo>
                      <a:pt x="1253" y="21600"/>
                    </a:lnTo>
                    <a:cubicBezTo>
                      <a:pt x="557" y="21600"/>
                      <a:pt x="0" y="21049"/>
                      <a:pt x="0" y="20356"/>
                    </a:cubicBezTo>
                    <a:lnTo>
                      <a:pt x="0" y="1238"/>
                    </a:lnTo>
                    <a:cubicBezTo>
                      <a:pt x="0" y="561"/>
                      <a:pt x="557" y="0"/>
                      <a:pt x="1253" y="0"/>
                    </a:cubicBezTo>
                    <a:lnTo>
                      <a:pt x="20357" y="0"/>
                    </a:lnTo>
                    <a:cubicBezTo>
                      <a:pt x="21040"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52" name="Freeform: Shape 41"/>
              <p:cNvSpPr/>
              <p:nvPr/>
            </p:nvSpPr>
            <p:spPr>
              <a:xfrm>
                <a:off x="8034970" y="1257380"/>
                <a:ext cx="51834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037" y="21600"/>
                      <a:pt x="20354" y="21600"/>
                    </a:cubicBezTo>
                    <a:lnTo>
                      <a:pt x="1240" y="21600"/>
                    </a:lnTo>
                    <a:cubicBezTo>
                      <a:pt x="552" y="21600"/>
                      <a:pt x="0" y="21049"/>
                      <a:pt x="0" y="20356"/>
                    </a:cubicBezTo>
                    <a:lnTo>
                      <a:pt x="0" y="1238"/>
                    </a:lnTo>
                    <a:cubicBezTo>
                      <a:pt x="0" y="561"/>
                      <a:pt x="552" y="0"/>
                      <a:pt x="1240" y="0"/>
                    </a:cubicBezTo>
                    <a:lnTo>
                      <a:pt x="20354" y="0"/>
                    </a:lnTo>
                    <a:cubicBezTo>
                      <a:pt x="21037"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53" name="Freeform: Shape 42"/>
              <p:cNvSpPr/>
              <p:nvPr/>
            </p:nvSpPr>
            <p:spPr>
              <a:xfrm>
                <a:off x="1579393" y="628690"/>
                <a:ext cx="518583"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49" y="21600"/>
                    </a:cubicBezTo>
                    <a:lnTo>
                      <a:pt x="1250" y="21600"/>
                    </a:lnTo>
                    <a:cubicBezTo>
                      <a:pt x="567" y="21600"/>
                      <a:pt x="0" y="21038"/>
                      <a:pt x="0" y="20344"/>
                    </a:cubicBezTo>
                    <a:lnTo>
                      <a:pt x="0" y="1241"/>
                    </a:lnTo>
                    <a:cubicBezTo>
                      <a:pt x="0" y="563"/>
                      <a:pt x="567" y="0"/>
                      <a:pt x="1250" y="0"/>
                    </a:cubicBezTo>
                    <a:lnTo>
                      <a:pt x="20349"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4" name="Freeform: Shape 43"/>
              <p:cNvSpPr/>
              <p:nvPr/>
            </p:nvSpPr>
            <p:spPr>
              <a:xfrm>
                <a:off x="2208083" y="628690"/>
                <a:ext cx="518442"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39" y="21600"/>
                      <a:pt x="20349" y="21600"/>
                    </a:cubicBezTo>
                    <a:lnTo>
                      <a:pt x="1243" y="21600"/>
                    </a:lnTo>
                    <a:cubicBezTo>
                      <a:pt x="559" y="21600"/>
                      <a:pt x="0" y="21038"/>
                      <a:pt x="0" y="20344"/>
                    </a:cubicBezTo>
                    <a:lnTo>
                      <a:pt x="0" y="1241"/>
                    </a:lnTo>
                    <a:cubicBezTo>
                      <a:pt x="0" y="563"/>
                      <a:pt x="559" y="0"/>
                      <a:pt x="1243" y="0"/>
                    </a:cubicBezTo>
                    <a:lnTo>
                      <a:pt x="20349" y="0"/>
                    </a:lnTo>
                    <a:cubicBezTo>
                      <a:pt x="21039"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5" name="Freeform: Shape 44"/>
              <p:cNvSpPr/>
              <p:nvPr/>
            </p:nvSpPr>
            <p:spPr>
              <a:xfrm>
                <a:off x="2836773" y="628690"/>
                <a:ext cx="518262"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51" y="21600"/>
                    </a:cubicBezTo>
                    <a:lnTo>
                      <a:pt x="1238" y="21600"/>
                    </a:lnTo>
                    <a:cubicBezTo>
                      <a:pt x="558" y="21600"/>
                      <a:pt x="0" y="21038"/>
                      <a:pt x="0" y="20344"/>
                    </a:cubicBezTo>
                    <a:lnTo>
                      <a:pt x="0" y="1241"/>
                    </a:lnTo>
                    <a:cubicBezTo>
                      <a:pt x="0" y="563"/>
                      <a:pt x="558" y="0"/>
                      <a:pt x="1238" y="0"/>
                    </a:cubicBezTo>
                    <a:lnTo>
                      <a:pt x="20351"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6" name="Freeform: Shape 45"/>
              <p:cNvSpPr/>
              <p:nvPr/>
            </p:nvSpPr>
            <p:spPr>
              <a:xfrm>
                <a:off x="3465464" y="628690"/>
                <a:ext cx="518307"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39" y="21600"/>
                      <a:pt x="20359" y="21600"/>
                    </a:cubicBezTo>
                    <a:lnTo>
                      <a:pt x="1249" y="21600"/>
                    </a:lnTo>
                    <a:cubicBezTo>
                      <a:pt x="561" y="21600"/>
                      <a:pt x="0" y="21038"/>
                      <a:pt x="0" y="20344"/>
                    </a:cubicBezTo>
                    <a:lnTo>
                      <a:pt x="0" y="1241"/>
                    </a:lnTo>
                    <a:cubicBezTo>
                      <a:pt x="0" y="563"/>
                      <a:pt x="561" y="0"/>
                      <a:pt x="1249" y="0"/>
                    </a:cubicBezTo>
                    <a:lnTo>
                      <a:pt x="20359" y="0"/>
                    </a:lnTo>
                    <a:cubicBezTo>
                      <a:pt x="21039"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7" name="Freeform: Shape 46"/>
              <p:cNvSpPr/>
              <p:nvPr/>
            </p:nvSpPr>
            <p:spPr>
              <a:xfrm>
                <a:off x="4109488" y="628690"/>
                <a:ext cx="518315"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3" y="21600"/>
                      <a:pt x="20349" y="21600"/>
                    </a:cubicBezTo>
                    <a:lnTo>
                      <a:pt x="1242" y="21600"/>
                    </a:lnTo>
                    <a:cubicBezTo>
                      <a:pt x="558" y="21600"/>
                      <a:pt x="0" y="21038"/>
                      <a:pt x="0" y="20344"/>
                    </a:cubicBezTo>
                    <a:lnTo>
                      <a:pt x="0" y="1241"/>
                    </a:lnTo>
                    <a:cubicBezTo>
                      <a:pt x="0" y="563"/>
                      <a:pt x="558" y="0"/>
                      <a:pt x="1242" y="0"/>
                    </a:cubicBezTo>
                    <a:lnTo>
                      <a:pt x="20349" y="0"/>
                    </a:lnTo>
                    <a:cubicBezTo>
                      <a:pt x="21043"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8" name="Freeform: Shape 47"/>
              <p:cNvSpPr/>
              <p:nvPr/>
            </p:nvSpPr>
            <p:spPr>
              <a:xfrm>
                <a:off x="4738179" y="628690"/>
                <a:ext cx="518328"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8" y="21600"/>
                      <a:pt x="20360" y="21600"/>
                    </a:cubicBezTo>
                    <a:lnTo>
                      <a:pt x="1247" y="21600"/>
                    </a:lnTo>
                    <a:cubicBezTo>
                      <a:pt x="560" y="21600"/>
                      <a:pt x="0" y="21038"/>
                      <a:pt x="0" y="20344"/>
                    </a:cubicBezTo>
                    <a:lnTo>
                      <a:pt x="0" y="1241"/>
                    </a:lnTo>
                    <a:cubicBezTo>
                      <a:pt x="0" y="563"/>
                      <a:pt x="560" y="0"/>
                      <a:pt x="1247" y="0"/>
                    </a:cubicBezTo>
                    <a:lnTo>
                      <a:pt x="20360" y="0"/>
                    </a:lnTo>
                    <a:cubicBezTo>
                      <a:pt x="21048"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59" name="Freeform: Shape 48"/>
              <p:cNvSpPr/>
              <p:nvPr/>
            </p:nvSpPr>
            <p:spPr>
              <a:xfrm>
                <a:off x="5366869" y="628690"/>
                <a:ext cx="518209"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8" y="21600"/>
                      <a:pt x="20357" y="21600"/>
                    </a:cubicBezTo>
                    <a:lnTo>
                      <a:pt x="1235" y="21600"/>
                    </a:lnTo>
                    <a:cubicBezTo>
                      <a:pt x="557" y="21600"/>
                      <a:pt x="0" y="21038"/>
                      <a:pt x="0" y="20344"/>
                    </a:cubicBezTo>
                    <a:lnTo>
                      <a:pt x="0" y="1241"/>
                    </a:lnTo>
                    <a:cubicBezTo>
                      <a:pt x="0" y="563"/>
                      <a:pt x="557" y="0"/>
                      <a:pt x="1235" y="0"/>
                    </a:cubicBezTo>
                    <a:lnTo>
                      <a:pt x="20357" y="0"/>
                    </a:lnTo>
                    <a:cubicBezTo>
                      <a:pt x="21048"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0" name="Freeform: Shape 49"/>
              <p:cNvSpPr/>
              <p:nvPr/>
            </p:nvSpPr>
            <p:spPr>
              <a:xfrm>
                <a:off x="5995560" y="628690"/>
                <a:ext cx="518523"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50" y="21600"/>
                    </a:cubicBezTo>
                    <a:lnTo>
                      <a:pt x="1247" y="21600"/>
                    </a:lnTo>
                    <a:cubicBezTo>
                      <a:pt x="562" y="21600"/>
                      <a:pt x="0" y="21038"/>
                      <a:pt x="0" y="20344"/>
                    </a:cubicBezTo>
                    <a:lnTo>
                      <a:pt x="0" y="1241"/>
                    </a:lnTo>
                    <a:cubicBezTo>
                      <a:pt x="0" y="563"/>
                      <a:pt x="562" y="0"/>
                      <a:pt x="1247" y="0"/>
                    </a:cubicBezTo>
                    <a:lnTo>
                      <a:pt x="20350"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1" name="Freeform: Shape 50"/>
              <p:cNvSpPr/>
              <p:nvPr/>
            </p:nvSpPr>
            <p:spPr>
              <a:xfrm>
                <a:off x="6624250" y="628690"/>
                <a:ext cx="518209"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60" y="21600"/>
                    </a:cubicBezTo>
                    <a:lnTo>
                      <a:pt x="1245" y="21600"/>
                    </a:lnTo>
                    <a:cubicBezTo>
                      <a:pt x="557" y="21600"/>
                      <a:pt x="0" y="21038"/>
                      <a:pt x="0" y="20344"/>
                    </a:cubicBezTo>
                    <a:lnTo>
                      <a:pt x="0" y="1241"/>
                    </a:lnTo>
                    <a:cubicBezTo>
                      <a:pt x="0" y="563"/>
                      <a:pt x="557" y="0"/>
                      <a:pt x="1245" y="0"/>
                    </a:cubicBezTo>
                    <a:lnTo>
                      <a:pt x="20360"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2" name="Freeform: Shape 51"/>
              <p:cNvSpPr/>
              <p:nvPr/>
            </p:nvSpPr>
            <p:spPr>
              <a:xfrm>
                <a:off x="7252941" y="628690"/>
                <a:ext cx="518463"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47" y="21600"/>
                    </a:cubicBezTo>
                    <a:lnTo>
                      <a:pt x="1247" y="21600"/>
                    </a:lnTo>
                    <a:cubicBezTo>
                      <a:pt x="567" y="21600"/>
                      <a:pt x="0" y="21038"/>
                      <a:pt x="0" y="20344"/>
                    </a:cubicBezTo>
                    <a:lnTo>
                      <a:pt x="0" y="1241"/>
                    </a:lnTo>
                    <a:cubicBezTo>
                      <a:pt x="0" y="563"/>
                      <a:pt x="567" y="0"/>
                      <a:pt x="1247" y="0"/>
                    </a:cubicBezTo>
                    <a:lnTo>
                      <a:pt x="20347"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3" name="Freeform: Shape 52"/>
              <p:cNvSpPr/>
              <p:nvPr/>
            </p:nvSpPr>
            <p:spPr>
              <a:xfrm>
                <a:off x="7896965" y="628690"/>
                <a:ext cx="518388"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040" y="21600"/>
                      <a:pt x="20358" y="21600"/>
                    </a:cubicBezTo>
                    <a:lnTo>
                      <a:pt x="1247" y="21600"/>
                    </a:lnTo>
                    <a:cubicBezTo>
                      <a:pt x="560" y="21600"/>
                      <a:pt x="0" y="21038"/>
                      <a:pt x="0" y="20344"/>
                    </a:cubicBezTo>
                    <a:lnTo>
                      <a:pt x="0" y="1241"/>
                    </a:lnTo>
                    <a:cubicBezTo>
                      <a:pt x="0" y="563"/>
                      <a:pt x="560" y="0"/>
                      <a:pt x="1247" y="0"/>
                    </a:cubicBezTo>
                    <a:lnTo>
                      <a:pt x="20358" y="0"/>
                    </a:lnTo>
                    <a:cubicBezTo>
                      <a:pt x="21040"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4" name="Freeform: Shape 53"/>
              <p:cNvSpPr/>
              <p:nvPr/>
            </p:nvSpPr>
            <p:spPr>
              <a:xfrm>
                <a:off x="0" y="628690"/>
                <a:ext cx="837533" cy="518546"/>
              </a:xfrm>
              <a:custGeom>
                <a:avLst/>
                <a:gdLst/>
                <a:ahLst/>
                <a:cxnLst>
                  <a:cxn ang="0">
                    <a:pos x="wd2" y="hd2"/>
                  </a:cxn>
                  <a:cxn ang="5400000">
                    <a:pos x="wd2" y="hd2"/>
                  </a:cxn>
                  <a:cxn ang="10800000">
                    <a:pos x="wd2" y="hd2"/>
                  </a:cxn>
                  <a:cxn ang="16200000">
                    <a:pos x="wd2" y="hd2"/>
                  </a:cxn>
                </a:cxnLst>
                <a:rect l="0" t="0" r="r" b="b"/>
                <a:pathLst>
                  <a:path w="21600" h="21600" extrusionOk="0">
                    <a:moveTo>
                      <a:pt x="21600" y="20344"/>
                    </a:moveTo>
                    <a:cubicBezTo>
                      <a:pt x="21600" y="21038"/>
                      <a:pt x="21253" y="21600"/>
                      <a:pt x="20827" y="21600"/>
                    </a:cubicBezTo>
                    <a:lnTo>
                      <a:pt x="774" y="21600"/>
                    </a:lnTo>
                    <a:cubicBezTo>
                      <a:pt x="347" y="21600"/>
                      <a:pt x="0" y="21038"/>
                      <a:pt x="0" y="20344"/>
                    </a:cubicBezTo>
                    <a:lnTo>
                      <a:pt x="0" y="1241"/>
                    </a:lnTo>
                    <a:cubicBezTo>
                      <a:pt x="0" y="563"/>
                      <a:pt x="347" y="0"/>
                      <a:pt x="774" y="0"/>
                    </a:cubicBezTo>
                    <a:lnTo>
                      <a:pt x="20827" y="0"/>
                    </a:lnTo>
                    <a:cubicBezTo>
                      <a:pt x="21253" y="0"/>
                      <a:pt x="21600" y="563"/>
                      <a:pt x="21600" y="1241"/>
                    </a:cubicBezTo>
                    <a:cubicBezTo>
                      <a:pt x="21600" y="1241"/>
                      <a:pt x="21600" y="20344"/>
                      <a:pt x="21600" y="20344"/>
                    </a:cubicBezTo>
                    <a:close/>
                  </a:path>
                </a:pathLst>
              </a:custGeom>
              <a:solidFill>
                <a:srgbClr val="FFFFFF"/>
              </a:solidFill>
              <a:ln w="12700" cap="flat">
                <a:noFill/>
                <a:miter lim="400000"/>
              </a:ln>
              <a:effectLst/>
            </p:spPr>
            <p:txBody>
              <a:bodyPr anchor="ctr"/>
              <a:lstStyle/>
              <a:p>
                <a:pPr algn="ctr"/>
                <a:endParaRPr/>
              </a:p>
            </p:txBody>
          </p:sp>
          <p:sp>
            <p:nvSpPr>
              <p:cNvPr id="65" name="Freeform: Shape 54"/>
              <p:cNvSpPr/>
              <p:nvPr/>
            </p:nvSpPr>
            <p:spPr>
              <a:xfrm>
                <a:off x="8203643" y="0"/>
                <a:ext cx="837466"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252" y="21600"/>
                      <a:pt x="20828" y="21600"/>
                    </a:cubicBezTo>
                    <a:lnTo>
                      <a:pt x="772" y="21600"/>
                    </a:lnTo>
                    <a:cubicBezTo>
                      <a:pt x="351" y="21600"/>
                      <a:pt x="0" y="21039"/>
                      <a:pt x="0" y="20349"/>
                    </a:cubicBezTo>
                    <a:lnTo>
                      <a:pt x="0" y="1251"/>
                    </a:lnTo>
                    <a:cubicBezTo>
                      <a:pt x="0" y="560"/>
                      <a:pt x="351" y="0"/>
                      <a:pt x="772" y="0"/>
                    </a:cubicBezTo>
                    <a:lnTo>
                      <a:pt x="20828" y="0"/>
                    </a:lnTo>
                    <a:cubicBezTo>
                      <a:pt x="21252"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66" name="Freeform: Shape 55"/>
              <p:cNvSpPr/>
              <p:nvPr/>
            </p:nvSpPr>
            <p:spPr>
              <a:xfrm>
                <a:off x="0" y="1257380"/>
                <a:ext cx="986934" cy="518248"/>
              </a:xfrm>
              <a:custGeom>
                <a:avLst/>
                <a:gdLst/>
                <a:ahLst/>
                <a:cxnLst>
                  <a:cxn ang="0">
                    <a:pos x="wd2" y="hd2"/>
                  </a:cxn>
                  <a:cxn ang="5400000">
                    <a:pos x="wd2" y="hd2"/>
                  </a:cxn>
                  <a:cxn ang="10800000">
                    <a:pos x="wd2" y="hd2"/>
                  </a:cxn>
                  <a:cxn ang="16200000">
                    <a:pos x="wd2" y="hd2"/>
                  </a:cxn>
                </a:cxnLst>
                <a:rect l="0" t="0" r="r" b="b"/>
                <a:pathLst>
                  <a:path w="21600" h="21600" extrusionOk="0">
                    <a:moveTo>
                      <a:pt x="21600" y="20356"/>
                    </a:moveTo>
                    <a:cubicBezTo>
                      <a:pt x="21600" y="21049"/>
                      <a:pt x="21308" y="21600"/>
                      <a:pt x="20944" y="21600"/>
                    </a:cubicBezTo>
                    <a:lnTo>
                      <a:pt x="657" y="21600"/>
                    </a:lnTo>
                    <a:cubicBezTo>
                      <a:pt x="294" y="21600"/>
                      <a:pt x="0" y="21049"/>
                      <a:pt x="0" y="20356"/>
                    </a:cubicBezTo>
                    <a:lnTo>
                      <a:pt x="0" y="1238"/>
                    </a:lnTo>
                    <a:cubicBezTo>
                      <a:pt x="0" y="561"/>
                      <a:pt x="294" y="0"/>
                      <a:pt x="657" y="0"/>
                    </a:cubicBezTo>
                    <a:lnTo>
                      <a:pt x="20944" y="0"/>
                    </a:lnTo>
                    <a:cubicBezTo>
                      <a:pt x="21308" y="0"/>
                      <a:pt x="21600" y="561"/>
                      <a:pt x="21600" y="1238"/>
                    </a:cubicBezTo>
                    <a:cubicBezTo>
                      <a:pt x="21600" y="1238"/>
                      <a:pt x="21600" y="20356"/>
                      <a:pt x="21600" y="20356"/>
                    </a:cubicBezTo>
                    <a:close/>
                  </a:path>
                </a:pathLst>
              </a:custGeom>
              <a:solidFill>
                <a:srgbClr val="FFFFFF"/>
              </a:solidFill>
              <a:ln w="12700" cap="flat">
                <a:noFill/>
                <a:miter lim="400000"/>
              </a:ln>
              <a:effectLst/>
            </p:spPr>
            <p:txBody>
              <a:bodyPr anchor="ctr"/>
              <a:lstStyle/>
              <a:p>
                <a:pPr algn="ctr"/>
                <a:endParaRPr/>
              </a:p>
            </p:txBody>
          </p:sp>
          <p:sp>
            <p:nvSpPr>
              <p:cNvPr id="67" name="Freeform: Shape 56"/>
              <p:cNvSpPr/>
              <p:nvPr/>
            </p:nvSpPr>
            <p:spPr>
              <a:xfrm>
                <a:off x="0" y="1901405"/>
                <a:ext cx="678040" cy="518494"/>
              </a:xfrm>
              <a:custGeom>
                <a:avLst/>
                <a:gdLst/>
                <a:ahLst/>
                <a:cxnLst>
                  <a:cxn ang="0">
                    <a:pos x="wd2" y="hd2"/>
                  </a:cxn>
                  <a:cxn ang="5400000">
                    <a:pos x="wd2" y="hd2"/>
                  </a:cxn>
                  <a:cxn ang="10800000">
                    <a:pos x="wd2" y="hd2"/>
                  </a:cxn>
                  <a:cxn ang="16200000">
                    <a:pos x="wd2" y="hd2"/>
                  </a:cxn>
                </a:cxnLst>
                <a:rect l="0" t="0" r="r" b="b"/>
                <a:pathLst>
                  <a:path w="21600" h="21600" extrusionOk="0">
                    <a:moveTo>
                      <a:pt x="21600" y="20352"/>
                    </a:moveTo>
                    <a:cubicBezTo>
                      <a:pt x="21600" y="21036"/>
                      <a:pt x="21171" y="21600"/>
                      <a:pt x="20645" y="21600"/>
                    </a:cubicBezTo>
                    <a:lnTo>
                      <a:pt x="956" y="21600"/>
                    </a:lnTo>
                    <a:cubicBezTo>
                      <a:pt x="428" y="21600"/>
                      <a:pt x="0" y="21036"/>
                      <a:pt x="0" y="20352"/>
                    </a:cubicBezTo>
                    <a:lnTo>
                      <a:pt x="0" y="1250"/>
                    </a:lnTo>
                    <a:cubicBezTo>
                      <a:pt x="0" y="566"/>
                      <a:pt x="428" y="0"/>
                      <a:pt x="956" y="0"/>
                    </a:cubicBezTo>
                    <a:lnTo>
                      <a:pt x="20645" y="0"/>
                    </a:lnTo>
                    <a:cubicBezTo>
                      <a:pt x="21171" y="0"/>
                      <a:pt x="21600" y="566"/>
                      <a:pt x="21600" y="1250"/>
                    </a:cubicBezTo>
                    <a:cubicBezTo>
                      <a:pt x="21600" y="1250"/>
                      <a:pt x="21600" y="20352"/>
                      <a:pt x="21600" y="20352"/>
                    </a:cubicBezTo>
                    <a:close/>
                  </a:path>
                </a:pathLst>
              </a:custGeom>
              <a:solidFill>
                <a:srgbClr val="FFFFFF"/>
              </a:solidFill>
              <a:ln w="12700" cap="flat">
                <a:noFill/>
                <a:miter lim="400000"/>
              </a:ln>
              <a:effectLst/>
            </p:spPr>
            <p:txBody>
              <a:bodyPr anchor="ctr"/>
              <a:lstStyle/>
              <a:p>
                <a:pPr algn="ctr"/>
                <a:endParaRPr/>
              </a:p>
            </p:txBody>
          </p:sp>
          <p:sp>
            <p:nvSpPr>
              <p:cNvPr id="68" name="Freeform: Shape 57"/>
              <p:cNvSpPr/>
              <p:nvPr/>
            </p:nvSpPr>
            <p:spPr>
              <a:xfrm>
                <a:off x="628690" y="0"/>
                <a:ext cx="518375"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3" y="21600"/>
                      <a:pt x="20346" y="21600"/>
                    </a:cubicBezTo>
                    <a:lnTo>
                      <a:pt x="1249" y="21600"/>
                    </a:lnTo>
                    <a:cubicBezTo>
                      <a:pt x="562" y="21600"/>
                      <a:pt x="0" y="21039"/>
                      <a:pt x="0" y="20349"/>
                    </a:cubicBezTo>
                    <a:lnTo>
                      <a:pt x="0" y="1251"/>
                    </a:lnTo>
                    <a:cubicBezTo>
                      <a:pt x="0" y="560"/>
                      <a:pt x="562" y="0"/>
                      <a:pt x="1249" y="0"/>
                    </a:cubicBezTo>
                    <a:lnTo>
                      <a:pt x="20346" y="0"/>
                    </a:lnTo>
                    <a:cubicBezTo>
                      <a:pt x="21043"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69" name="Freeform: Shape 58"/>
              <p:cNvSpPr/>
              <p:nvPr/>
            </p:nvSpPr>
            <p:spPr>
              <a:xfrm>
                <a:off x="1257380" y="0"/>
                <a:ext cx="518285"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1" y="21600"/>
                      <a:pt x="20353" y="21600"/>
                    </a:cubicBezTo>
                    <a:lnTo>
                      <a:pt x="1239" y="21600"/>
                    </a:lnTo>
                    <a:cubicBezTo>
                      <a:pt x="558" y="21600"/>
                      <a:pt x="0" y="21039"/>
                      <a:pt x="0" y="20349"/>
                    </a:cubicBezTo>
                    <a:lnTo>
                      <a:pt x="0" y="1251"/>
                    </a:lnTo>
                    <a:cubicBezTo>
                      <a:pt x="0" y="560"/>
                      <a:pt x="558" y="0"/>
                      <a:pt x="1239" y="0"/>
                    </a:cubicBezTo>
                    <a:lnTo>
                      <a:pt x="20353" y="0"/>
                    </a:lnTo>
                    <a:cubicBezTo>
                      <a:pt x="21041"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0" name="Freeform: Shape 59"/>
              <p:cNvSpPr/>
              <p:nvPr/>
            </p:nvSpPr>
            <p:spPr>
              <a:xfrm>
                <a:off x="1886071" y="0"/>
                <a:ext cx="518658"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27" y="21600"/>
                      <a:pt x="20340" y="21600"/>
                    </a:cubicBezTo>
                    <a:lnTo>
                      <a:pt x="1242" y="21600"/>
                    </a:lnTo>
                    <a:cubicBezTo>
                      <a:pt x="558" y="21600"/>
                      <a:pt x="0" y="21039"/>
                      <a:pt x="0" y="20349"/>
                    </a:cubicBezTo>
                    <a:lnTo>
                      <a:pt x="0" y="1251"/>
                    </a:lnTo>
                    <a:cubicBezTo>
                      <a:pt x="0" y="560"/>
                      <a:pt x="558" y="0"/>
                      <a:pt x="1242" y="0"/>
                    </a:cubicBezTo>
                    <a:lnTo>
                      <a:pt x="20340" y="0"/>
                    </a:lnTo>
                    <a:cubicBezTo>
                      <a:pt x="21027"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1" name="Freeform: Shape 60"/>
              <p:cNvSpPr/>
              <p:nvPr/>
            </p:nvSpPr>
            <p:spPr>
              <a:xfrm>
                <a:off x="2514761" y="0"/>
                <a:ext cx="518562"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38" y="21600"/>
                      <a:pt x="20351" y="21600"/>
                    </a:cubicBezTo>
                    <a:lnTo>
                      <a:pt x="1247" y="21600"/>
                    </a:lnTo>
                    <a:cubicBezTo>
                      <a:pt x="565" y="21600"/>
                      <a:pt x="0" y="21039"/>
                      <a:pt x="0" y="20349"/>
                    </a:cubicBezTo>
                    <a:lnTo>
                      <a:pt x="0" y="1251"/>
                    </a:lnTo>
                    <a:cubicBezTo>
                      <a:pt x="0" y="560"/>
                      <a:pt x="565" y="0"/>
                      <a:pt x="1247" y="0"/>
                    </a:cubicBezTo>
                    <a:lnTo>
                      <a:pt x="20351" y="0"/>
                    </a:lnTo>
                    <a:cubicBezTo>
                      <a:pt x="2103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2" name="Freeform: Shape 61"/>
              <p:cNvSpPr/>
              <p:nvPr/>
            </p:nvSpPr>
            <p:spPr>
              <a:xfrm>
                <a:off x="3158786" y="0"/>
                <a:ext cx="518261"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50" y="21600"/>
                      <a:pt x="20358" y="21600"/>
                    </a:cubicBezTo>
                    <a:lnTo>
                      <a:pt x="1246" y="21600"/>
                    </a:lnTo>
                    <a:cubicBezTo>
                      <a:pt x="560" y="21600"/>
                      <a:pt x="0" y="21039"/>
                      <a:pt x="0" y="20349"/>
                    </a:cubicBezTo>
                    <a:lnTo>
                      <a:pt x="0" y="1251"/>
                    </a:lnTo>
                    <a:cubicBezTo>
                      <a:pt x="0" y="560"/>
                      <a:pt x="560" y="0"/>
                      <a:pt x="1246" y="0"/>
                    </a:cubicBezTo>
                    <a:lnTo>
                      <a:pt x="20358" y="0"/>
                    </a:lnTo>
                    <a:cubicBezTo>
                      <a:pt x="21050"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3" name="Freeform: Shape 62"/>
              <p:cNvSpPr/>
              <p:nvPr/>
            </p:nvSpPr>
            <p:spPr>
              <a:xfrm>
                <a:off x="3787476" y="0"/>
                <a:ext cx="518321"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38" y="21600"/>
                      <a:pt x="20350" y="21600"/>
                    </a:cubicBezTo>
                    <a:lnTo>
                      <a:pt x="1252" y="21600"/>
                    </a:lnTo>
                    <a:cubicBezTo>
                      <a:pt x="559" y="21600"/>
                      <a:pt x="0" y="21039"/>
                      <a:pt x="0" y="20349"/>
                    </a:cubicBezTo>
                    <a:lnTo>
                      <a:pt x="0" y="1251"/>
                    </a:lnTo>
                    <a:cubicBezTo>
                      <a:pt x="0" y="560"/>
                      <a:pt x="559" y="0"/>
                      <a:pt x="1252" y="0"/>
                    </a:cubicBezTo>
                    <a:lnTo>
                      <a:pt x="20350" y="0"/>
                    </a:lnTo>
                    <a:cubicBezTo>
                      <a:pt x="2103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4" name="Freeform: Shape 63"/>
              <p:cNvSpPr/>
              <p:nvPr/>
            </p:nvSpPr>
            <p:spPr>
              <a:xfrm>
                <a:off x="4416166" y="0"/>
                <a:ext cx="518248"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53" y="21600"/>
                      <a:pt x="20360" y="21600"/>
                    </a:cubicBezTo>
                    <a:lnTo>
                      <a:pt x="1253" y="21600"/>
                    </a:lnTo>
                    <a:cubicBezTo>
                      <a:pt x="560" y="21600"/>
                      <a:pt x="0" y="21039"/>
                      <a:pt x="0" y="20349"/>
                    </a:cubicBezTo>
                    <a:lnTo>
                      <a:pt x="0" y="1251"/>
                    </a:lnTo>
                    <a:cubicBezTo>
                      <a:pt x="0" y="560"/>
                      <a:pt x="560" y="0"/>
                      <a:pt x="1253" y="0"/>
                    </a:cubicBezTo>
                    <a:lnTo>
                      <a:pt x="20360" y="0"/>
                    </a:lnTo>
                    <a:cubicBezTo>
                      <a:pt x="21053"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5" name="Freeform: Shape 64"/>
              <p:cNvSpPr/>
              <p:nvPr/>
            </p:nvSpPr>
            <p:spPr>
              <a:xfrm>
                <a:off x="5044857" y="0"/>
                <a:ext cx="518524"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0" y="21600"/>
                      <a:pt x="20345" y="21600"/>
                    </a:cubicBezTo>
                    <a:lnTo>
                      <a:pt x="1247" y="21600"/>
                    </a:lnTo>
                    <a:cubicBezTo>
                      <a:pt x="560" y="21600"/>
                      <a:pt x="0" y="21039"/>
                      <a:pt x="0" y="20349"/>
                    </a:cubicBezTo>
                    <a:lnTo>
                      <a:pt x="0" y="1251"/>
                    </a:lnTo>
                    <a:cubicBezTo>
                      <a:pt x="0" y="560"/>
                      <a:pt x="560" y="0"/>
                      <a:pt x="1247" y="0"/>
                    </a:cubicBezTo>
                    <a:lnTo>
                      <a:pt x="20345" y="0"/>
                    </a:lnTo>
                    <a:cubicBezTo>
                      <a:pt x="21040"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6" name="Freeform: Shape 65"/>
              <p:cNvSpPr/>
              <p:nvPr/>
            </p:nvSpPr>
            <p:spPr>
              <a:xfrm>
                <a:off x="5673547" y="0"/>
                <a:ext cx="518285"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8" y="21600"/>
                      <a:pt x="20360" y="21600"/>
                    </a:cubicBezTo>
                    <a:lnTo>
                      <a:pt x="1253" y="21600"/>
                    </a:lnTo>
                    <a:cubicBezTo>
                      <a:pt x="560" y="21600"/>
                      <a:pt x="0" y="21039"/>
                      <a:pt x="0" y="20349"/>
                    </a:cubicBezTo>
                    <a:lnTo>
                      <a:pt x="0" y="1251"/>
                    </a:lnTo>
                    <a:cubicBezTo>
                      <a:pt x="0" y="560"/>
                      <a:pt x="560" y="0"/>
                      <a:pt x="1253" y="0"/>
                    </a:cubicBezTo>
                    <a:lnTo>
                      <a:pt x="20360" y="0"/>
                    </a:lnTo>
                    <a:cubicBezTo>
                      <a:pt x="2104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7" name="Freeform: Shape 66"/>
              <p:cNvSpPr/>
              <p:nvPr/>
            </p:nvSpPr>
            <p:spPr>
              <a:xfrm>
                <a:off x="6302238" y="0"/>
                <a:ext cx="518404"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38" y="21600"/>
                      <a:pt x="20358" y="21600"/>
                    </a:cubicBezTo>
                    <a:lnTo>
                      <a:pt x="1242" y="21600"/>
                    </a:lnTo>
                    <a:cubicBezTo>
                      <a:pt x="560" y="21600"/>
                      <a:pt x="0" y="21039"/>
                      <a:pt x="0" y="20349"/>
                    </a:cubicBezTo>
                    <a:lnTo>
                      <a:pt x="0" y="1251"/>
                    </a:lnTo>
                    <a:cubicBezTo>
                      <a:pt x="0" y="560"/>
                      <a:pt x="560" y="0"/>
                      <a:pt x="1242" y="0"/>
                    </a:cubicBezTo>
                    <a:lnTo>
                      <a:pt x="20358" y="0"/>
                    </a:lnTo>
                    <a:cubicBezTo>
                      <a:pt x="2103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8" name="Freeform: Shape 67"/>
              <p:cNvSpPr/>
              <p:nvPr/>
            </p:nvSpPr>
            <p:spPr>
              <a:xfrm>
                <a:off x="6946262" y="0"/>
                <a:ext cx="518584"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3" y="21600"/>
                      <a:pt x="20353" y="21600"/>
                    </a:cubicBezTo>
                    <a:lnTo>
                      <a:pt x="1252" y="21600"/>
                    </a:lnTo>
                    <a:cubicBezTo>
                      <a:pt x="559" y="21600"/>
                      <a:pt x="0" y="21039"/>
                      <a:pt x="0" y="20349"/>
                    </a:cubicBezTo>
                    <a:lnTo>
                      <a:pt x="0" y="1251"/>
                    </a:lnTo>
                    <a:cubicBezTo>
                      <a:pt x="0" y="560"/>
                      <a:pt x="559" y="0"/>
                      <a:pt x="1252" y="0"/>
                    </a:cubicBezTo>
                    <a:lnTo>
                      <a:pt x="20353" y="0"/>
                    </a:lnTo>
                    <a:cubicBezTo>
                      <a:pt x="21043"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79" name="Freeform: Shape 68"/>
              <p:cNvSpPr/>
              <p:nvPr/>
            </p:nvSpPr>
            <p:spPr>
              <a:xfrm>
                <a:off x="7574953" y="0"/>
                <a:ext cx="518328" cy="518455"/>
              </a:xfrm>
              <a:custGeom>
                <a:avLst/>
                <a:gdLst/>
                <a:ahLst/>
                <a:cxnLst>
                  <a:cxn ang="0">
                    <a:pos x="wd2" y="hd2"/>
                  </a:cxn>
                  <a:cxn ang="5400000">
                    <a:pos x="wd2" y="hd2"/>
                  </a:cxn>
                  <a:cxn ang="10800000">
                    <a:pos x="wd2" y="hd2"/>
                  </a:cxn>
                  <a:cxn ang="16200000">
                    <a:pos x="wd2" y="hd2"/>
                  </a:cxn>
                </a:cxnLst>
                <a:rect l="0" t="0" r="r" b="b"/>
                <a:pathLst>
                  <a:path w="21600" h="21600" extrusionOk="0">
                    <a:moveTo>
                      <a:pt x="21600" y="20349"/>
                    </a:moveTo>
                    <a:cubicBezTo>
                      <a:pt x="21600" y="21039"/>
                      <a:pt x="21048" y="21600"/>
                      <a:pt x="20363" y="21600"/>
                    </a:cubicBezTo>
                    <a:lnTo>
                      <a:pt x="1240" y="21600"/>
                    </a:lnTo>
                    <a:cubicBezTo>
                      <a:pt x="562" y="21600"/>
                      <a:pt x="0" y="21039"/>
                      <a:pt x="0" y="20349"/>
                    </a:cubicBezTo>
                    <a:lnTo>
                      <a:pt x="0" y="1251"/>
                    </a:lnTo>
                    <a:cubicBezTo>
                      <a:pt x="0" y="560"/>
                      <a:pt x="562" y="0"/>
                      <a:pt x="1240" y="0"/>
                    </a:cubicBezTo>
                    <a:lnTo>
                      <a:pt x="20363" y="0"/>
                    </a:lnTo>
                    <a:cubicBezTo>
                      <a:pt x="21048" y="0"/>
                      <a:pt x="21600" y="560"/>
                      <a:pt x="21600" y="1251"/>
                    </a:cubicBezTo>
                    <a:cubicBezTo>
                      <a:pt x="21600" y="1251"/>
                      <a:pt x="21600" y="20349"/>
                      <a:pt x="21600" y="20349"/>
                    </a:cubicBezTo>
                    <a:close/>
                  </a:path>
                </a:pathLst>
              </a:custGeom>
              <a:solidFill>
                <a:srgbClr val="FFFFFF"/>
              </a:solidFill>
              <a:ln w="12700" cap="flat">
                <a:noFill/>
                <a:miter lim="400000"/>
              </a:ln>
              <a:effectLst/>
            </p:spPr>
            <p:txBody>
              <a:bodyPr anchor="ctr"/>
              <a:lstStyle/>
              <a:p>
                <a:pPr algn="ctr"/>
                <a:endParaRPr/>
              </a:p>
            </p:txBody>
          </p:sp>
          <p:sp>
            <p:nvSpPr>
              <p:cNvPr id="80" name="Freeform: Shape 69"/>
              <p:cNvSpPr/>
              <p:nvPr/>
            </p:nvSpPr>
            <p:spPr>
              <a:xfrm>
                <a:off x="7896965" y="2836773"/>
                <a:ext cx="518388" cy="28218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305"/>
                    </a:lnTo>
                    <a:cubicBezTo>
                      <a:pt x="0" y="19900"/>
                      <a:pt x="122" y="20496"/>
                      <a:pt x="363" y="20928"/>
                    </a:cubicBezTo>
                    <a:cubicBezTo>
                      <a:pt x="606" y="21376"/>
                      <a:pt x="930" y="21600"/>
                      <a:pt x="1247" y="21600"/>
                    </a:cubicBezTo>
                    <a:lnTo>
                      <a:pt x="20355" y="21600"/>
                    </a:lnTo>
                    <a:cubicBezTo>
                      <a:pt x="20672" y="21600"/>
                      <a:pt x="20984" y="21376"/>
                      <a:pt x="21237" y="20928"/>
                    </a:cubicBezTo>
                    <a:cubicBezTo>
                      <a:pt x="21480" y="20496"/>
                      <a:pt x="21600" y="19900"/>
                      <a:pt x="21600" y="19305"/>
                    </a:cubicBezTo>
                    <a:lnTo>
                      <a:pt x="21600" y="0"/>
                    </a:lnTo>
                    <a:cubicBezTo>
                      <a:pt x="21600" y="0"/>
                      <a:pt x="0" y="0"/>
                      <a:pt x="0" y="0"/>
                    </a:cubicBezTo>
                    <a:close/>
                  </a:path>
                </a:pathLst>
              </a:custGeom>
              <a:solidFill>
                <a:srgbClr val="FFFFFF"/>
              </a:solidFill>
              <a:ln w="12700" cap="flat">
                <a:noFill/>
                <a:miter lim="400000"/>
              </a:ln>
              <a:effectLst/>
            </p:spPr>
            <p:txBody>
              <a:bodyPr anchor="ctr"/>
              <a:lstStyle/>
              <a:p>
                <a:pPr algn="ctr"/>
                <a:endParaRPr/>
              </a:p>
            </p:txBody>
          </p:sp>
          <p:sp>
            <p:nvSpPr>
              <p:cNvPr id="81" name="Freeform: Shape 70"/>
              <p:cNvSpPr/>
              <p:nvPr/>
            </p:nvSpPr>
            <p:spPr>
              <a:xfrm>
                <a:off x="7896965" y="2530095"/>
                <a:ext cx="518388" cy="28221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2291"/>
                    </a:lnTo>
                    <a:cubicBezTo>
                      <a:pt x="21600" y="1719"/>
                      <a:pt x="21480" y="1124"/>
                      <a:pt x="21237" y="683"/>
                    </a:cubicBezTo>
                    <a:cubicBezTo>
                      <a:pt x="20984" y="233"/>
                      <a:pt x="20672" y="0"/>
                      <a:pt x="20355" y="0"/>
                    </a:cubicBezTo>
                    <a:lnTo>
                      <a:pt x="1247" y="0"/>
                    </a:lnTo>
                    <a:cubicBezTo>
                      <a:pt x="930" y="0"/>
                      <a:pt x="606" y="233"/>
                      <a:pt x="363" y="683"/>
                    </a:cubicBezTo>
                    <a:cubicBezTo>
                      <a:pt x="122" y="1124"/>
                      <a:pt x="0" y="1719"/>
                      <a:pt x="0" y="2291"/>
                    </a:cubicBezTo>
                    <a:lnTo>
                      <a:pt x="0" y="21600"/>
                    </a:lnTo>
                    <a:cubicBezTo>
                      <a:pt x="0" y="21600"/>
                      <a:pt x="21600" y="21600"/>
                      <a:pt x="21600" y="21600"/>
                    </a:cubicBezTo>
                    <a:close/>
                  </a:path>
                </a:pathLst>
              </a:custGeom>
              <a:solidFill>
                <a:srgbClr val="FFFFFF"/>
              </a:solidFill>
              <a:ln w="12700" cap="flat">
                <a:noFill/>
                <a:miter lim="400000"/>
              </a:ln>
              <a:effectLst/>
            </p:spPr>
            <p:txBody>
              <a:bodyPr anchor="ctr"/>
              <a:lstStyle/>
              <a:p>
                <a:pPr algn="ctr"/>
                <a:endParaRPr/>
              </a:p>
            </p:txBody>
          </p:sp>
          <p:sp>
            <p:nvSpPr>
              <p:cNvPr id="82" name="Freeform: Shape 71"/>
              <p:cNvSpPr/>
              <p:nvPr/>
            </p:nvSpPr>
            <p:spPr>
              <a:xfrm>
                <a:off x="8525655" y="628690"/>
                <a:ext cx="518404" cy="1149767"/>
              </a:xfrm>
              <a:custGeom>
                <a:avLst/>
                <a:gdLst/>
                <a:ahLst/>
                <a:cxnLst>
                  <a:cxn ang="0">
                    <a:pos x="wd2" y="hd2"/>
                  </a:cxn>
                  <a:cxn ang="5400000">
                    <a:pos x="wd2" y="hd2"/>
                  </a:cxn>
                  <a:cxn ang="10800000">
                    <a:pos x="wd2" y="hd2"/>
                  </a:cxn>
                  <a:cxn ang="16200000">
                    <a:pos x="wd2" y="hd2"/>
                  </a:cxn>
                </a:cxnLst>
                <a:rect l="0" t="0" r="r" b="b"/>
                <a:pathLst>
                  <a:path w="21600" h="21600" extrusionOk="0">
                    <a:moveTo>
                      <a:pt x="1235" y="0"/>
                    </a:moveTo>
                    <a:cubicBezTo>
                      <a:pt x="920" y="0"/>
                      <a:pt x="603" y="51"/>
                      <a:pt x="358" y="165"/>
                    </a:cubicBezTo>
                    <a:cubicBezTo>
                      <a:pt x="112" y="274"/>
                      <a:pt x="0" y="415"/>
                      <a:pt x="0" y="560"/>
                    </a:cubicBezTo>
                    <a:lnTo>
                      <a:pt x="0" y="9175"/>
                    </a:lnTo>
                    <a:cubicBezTo>
                      <a:pt x="0" y="9320"/>
                      <a:pt x="112" y="9466"/>
                      <a:pt x="358" y="9576"/>
                    </a:cubicBezTo>
                    <a:cubicBezTo>
                      <a:pt x="603" y="9684"/>
                      <a:pt x="920" y="9742"/>
                      <a:pt x="1235" y="9742"/>
                    </a:cubicBezTo>
                    <a:lnTo>
                      <a:pt x="6222" y="9742"/>
                    </a:lnTo>
                    <a:lnTo>
                      <a:pt x="6222" y="21039"/>
                    </a:lnTo>
                    <a:cubicBezTo>
                      <a:pt x="6222" y="21185"/>
                      <a:pt x="6350" y="21330"/>
                      <a:pt x="6590" y="21437"/>
                    </a:cubicBezTo>
                    <a:cubicBezTo>
                      <a:pt x="6835" y="21547"/>
                      <a:pt x="7152" y="21600"/>
                      <a:pt x="7472" y="21600"/>
                    </a:cubicBezTo>
                    <a:lnTo>
                      <a:pt x="20345" y="21600"/>
                    </a:lnTo>
                    <a:cubicBezTo>
                      <a:pt x="20667" y="21600"/>
                      <a:pt x="20984" y="21547"/>
                      <a:pt x="21232" y="21437"/>
                    </a:cubicBezTo>
                    <a:cubicBezTo>
                      <a:pt x="21477" y="21330"/>
                      <a:pt x="21600" y="21185"/>
                      <a:pt x="21600" y="21039"/>
                    </a:cubicBezTo>
                    <a:lnTo>
                      <a:pt x="21600" y="560"/>
                    </a:lnTo>
                    <a:cubicBezTo>
                      <a:pt x="21600" y="415"/>
                      <a:pt x="21477" y="274"/>
                      <a:pt x="21232" y="165"/>
                    </a:cubicBezTo>
                    <a:cubicBezTo>
                      <a:pt x="20984" y="51"/>
                      <a:pt x="20667" y="0"/>
                      <a:pt x="20345" y="0"/>
                    </a:cubicBezTo>
                    <a:cubicBezTo>
                      <a:pt x="20345" y="0"/>
                      <a:pt x="1235" y="0"/>
                      <a:pt x="1235" y="0"/>
                    </a:cubicBezTo>
                    <a:close/>
                  </a:path>
                </a:pathLst>
              </a:custGeom>
              <a:solidFill>
                <a:srgbClr val="FFFFFF"/>
              </a:solidFill>
              <a:ln w="12700" cap="flat">
                <a:noFill/>
                <a:miter lim="400000"/>
              </a:ln>
              <a:effectLst/>
            </p:spPr>
            <p:txBody>
              <a:bodyPr anchor="ctr"/>
              <a:lstStyle/>
              <a:p>
                <a:pPr algn="ctr"/>
                <a:endParaRPr/>
              </a:p>
            </p:txBody>
          </p:sp>
        </p:grpSp>
        <p:sp>
          <p:nvSpPr>
            <p:cNvPr id="15" name="Freeform: Shape 73"/>
            <p:cNvSpPr/>
            <p:nvPr/>
          </p:nvSpPr>
          <p:spPr>
            <a:xfrm>
              <a:off x="4361691" y="2874607"/>
              <a:ext cx="2003966" cy="2279301"/>
            </a:xfrm>
            <a:custGeom>
              <a:avLst/>
              <a:gdLst/>
              <a:ahLst/>
              <a:cxnLst>
                <a:cxn ang="0">
                  <a:pos x="wd2" y="hd2"/>
                </a:cxn>
                <a:cxn ang="5400000">
                  <a:pos x="wd2" y="hd2"/>
                </a:cxn>
                <a:cxn ang="10800000">
                  <a:pos x="wd2" y="hd2"/>
                </a:cxn>
                <a:cxn ang="16200000">
                  <a:pos x="wd2" y="hd2"/>
                </a:cxn>
              </a:cxnLst>
              <a:rect l="0" t="0" r="r" b="b"/>
              <a:pathLst>
                <a:path w="21429" h="21590" extrusionOk="0">
                  <a:moveTo>
                    <a:pt x="6671" y="2"/>
                  </a:moveTo>
                  <a:cubicBezTo>
                    <a:pt x="6438" y="-10"/>
                    <a:pt x="6201" y="36"/>
                    <a:pt x="5986" y="149"/>
                  </a:cubicBezTo>
                  <a:cubicBezTo>
                    <a:pt x="5412" y="451"/>
                    <a:pt x="5226" y="1108"/>
                    <a:pt x="5567" y="1616"/>
                  </a:cubicBezTo>
                  <a:lnTo>
                    <a:pt x="8218" y="5561"/>
                  </a:lnTo>
                  <a:lnTo>
                    <a:pt x="7688" y="5840"/>
                  </a:lnTo>
                  <a:lnTo>
                    <a:pt x="4216" y="673"/>
                  </a:lnTo>
                  <a:cubicBezTo>
                    <a:pt x="3875" y="166"/>
                    <a:pt x="3133" y="0"/>
                    <a:pt x="2560" y="302"/>
                  </a:cubicBezTo>
                  <a:cubicBezTo>
                    <a:pt x="1986" y="605"/>
                    <a:pt x="1797" y="1261"/>
                    <a:pt x="2139" y="1769"/>
                  </a:cubicBezTo>
                  <a:lnTo>
                    <a:pt x="5617" y="6942"/>
                  </a:lnTo>
                  <a:cubicBezTo>
                    <a:pt x="5462" y="7034"/>
                    <a:pt x="5317" y="7134"/>
                    <a:pt x="5185" y="7244"/>
                  </a:cubicBezTo>
                  <a:lnTo>
                    <a:pt x="2245" y="2873"/>
                  </a:lnTo>
                  <a:cubicBezTo>
                    <a:pt x="2032" y="2556"/>
                    <a:pt x="1662" y="2372"/>
                    <a:pt x="1274" y="2353"/>
                  </a:cubicBezTo>
                  <a:cubicBezTo>
                    <a:pt x="1042" y="2341"/>
                    <a:pt x="804" y="2388"/>
                    <a:pt x="589" y="2502"/>
                  </a:cubicBezTo>
                  <a:cubicBezTo>
                    <a:pt x="16" y="2804"/>
                    <a:pt x="-171" y="3461"/>
                    <a:pt x="170" y="3969"/>
                  </a:cubicBezTo>
                  <a:lnTo>
                    <a:pt x="4476" y="10375"/>
                  </a:lnTo>
                  <a:cubicBezTo>
                    <a:pt x="4527" y="10479"/>
                    <a:pt x="4572" y="10585"/>
                    <a:pt x="4640" y="10685"/>
                  </a:cubicBezTo>
                  <a:cubicBezTo>
                    <a:pt x="4640" y="10685"/>
                    <a:pt x="5423" y="11850"/>
                    <a:pt x="6163" y="12951"/>
                  </a:cubicBezTo>
                  <a:lnTo>
                    <a:pt x="5462" y="12794"/>
                  </a:lnTo>
                  <a:lnTo>
                    <a:pt x="4216" y="10938"/>
                  </a:lnTo>
                  <a:cubicBezTo>
                    <a:pt x="3712" y="10189"/>
                    <a:pt x="2618" y="9942"/>
                    <a:pt x="1771" y="10388"/>
                  </a:cubicBezTo>
                  <a:lnTo>
                    <a:pt x="1261" y="10657"/>
                  </a:lnTo>
                  <a:cubicBezTo>
                    <a:pt x="1239" y="10669"/>
                    <a:pt x="1220" y="10683"/>
                    <a:pt x="1199" y="10695"/>
                  </a:cubicBezTo>
                  <a:lnTo>
                    <a:pt x="2347" y="12403"/>
                  </a:lnTo>
                  <a:cubicBezTo>
                    <a:pt x="2336" y="12407"/>
                    <a:pt x="2323" y="12409"/>
                    <a:pt x="2312" y="12413"/>
                  </a:cubicBezTo>
                  <a:lnTo>
                    <a:pt x="3828" y="14670"/>
                  </a:lnTo>
                  <a:lnTo>
                    <a:pt x="9311" y="15899"/>
                  </a:lnTo>
                  <a:cubicBezTo>
                    <a:pt x="9311" y="15899"/>
                    <a:pt x="9279" y="15852"/>
                    <a:pt x="9278" y="15850"/>
                  </a:cubicBezTo>
                  <a:cubicBezTo>
                    <a:pt x="9807" y="15952"/>
                    <a:pt x="10364" y="15937"/>
                    <a:pt x="10898" y="15785"/>
                  </a:cubicBezTo>
                  <a:lnTo>
                    <a:pt x="14800" y="21590"/>
                  </a:lnTo>
                  <a:cubicBezTo>
                    <a:pt x="14800" y="21590"/>
                    <a:pt x="21429" y="18094"/>
                    <a:pt x="21429" y="18094"/>
                  </a:cubicBezTo>
                  <a:lnTo>
                    <a:pt x="17230" y="11848"/>
                  </a:lnTo>
                  <a:cubicBezTo>
                    <a:pt x="17573" y="11075"/>
                    <a:pt x="17537" y="10179"/>
                    <a:pt x="17019" y="9410"/>
                  </a:cubicBezTo>
                  <a:lnTo>
                    <a:pt x="14410" y="5530"/>
                  </a:lnTo>
                  <a:cubicBezTo>
                    <a:pt x="14366" y="5465"/>
                    <a:pt x="14308" y="5412"/>
                    <a:pt x="14259" y="5351"/>
                  </a:cubicBezTo>
                  <a:cubicBezTo>
                    <a:pt x="14251" y="5338"/>
                    <a:pt x="14248" y="5325"/>
                    <a:pt x="14239" y="5312"/>
                  </a:cubicBezTo>
                  <a:lnTo>
                    <a:pt x="11324" y="976"/>
                  </a:lnTo>
                  <a:cubicBezTo>
                    <a:pt x="10983" y="468"/>
                    <a:pt x="10241" y="303"/>
                    <a:pt x="9668" y="605"/>
                  </a:cubicBezTo>
                  <a:cubicBezTo>
                    <a:pt x="9095" y="907"/>
                    <a:pt x="8907" y="1564"/>
                    <a:pt x="9249" y="2072"/>
                  </a:cubicBezTo>
                  <a:lnTo>
                    <a:pt x="10754" y="4310"/>
                  </a:lnTo>
                  <a:cubicBezTo>
                    <a:pt x="10601" y="4354"/>
                    <a:pt x="10454" y="4417"/>
                    <a:pt x="10306" y="4483"/>
                  </a:cubicBezTo>
                  <a:lnTo>
                    <a:pt x="7642" y="522"/>
                  </a:lnTo>
                  <a:cubicBezTo>
                    <a:pt x="7428" y="205"/>
                    <a:pt x="7058" y="22"/>
                    <a:pt x="6671" y="2"/>
                  </a:cubicBezTo>
                  <a:close/>
                </a:path>
              </a:pathLst>
            </a:custGeom>
            <a:solidFill>
              <a:schemeClr val="accent1"/>
            </a:solidFill>
            <a:ln>
              <a:noFill/>
            </a:ln>
            <a:effectLst/>
          </p:spPr>
          <p:txBody>
            <a:bodyPr anchor="ctr"/>
            <a:lstStyle/>
            <a:p>
              <a:pPr algn="ctr"/>
              <a:endParaRPr/>
            </a:p>
          </p:txBody>
        </p:sp>
        <p:sp>
          <p:nvSpPr>
            <p:cNvPr id="16" name="Freeform: Shape 74"/>
            <p:cNvSpPr/>
            <p:nvPr/>
          </p:nvSpPr>
          <p:spPr>
            <a:xfrm>
              <a:off x="1734255" y="2850559"/>
              <a:ext cx="1997281" cy="2279300"/>
            </a:xfrm>
            <a:custGeom>
              <a:avLst/>
              <a:gdLst/>
              <a:ahLst/>
              <a:cxnLst>
                <a:cxn ang="0">
                  <a:pos x="wd2" y="hd2"/>
                </a:cxn>
                <a:cxn ang="5400000">
                  <a:pos x="wd2" y="hd2"/>
                </a:cxn>
                <a:cxn ang="10800000">
                  <a:pos x="wd2" y="hd2"/>
                </a:cxn>
                <a:cxn ang="16200000">
                  <a:pos x="wd2" y="hd2"/>
                </a:cxn>
              </a:cxnLst>
              <a:rect l="0" t="0" r="r" b="b"/>
              <a:pathLst>
                <a:path w="21428" h="21590" extrusionOk="0">
                  <a:moveTo>
                    <a:pt x="14818" y="2"/>
                  </a:moveTo>
                  <a:cubicBezTo>
                    <a:pt x="14430" y="21"/>
                    <a:pt x="14060" y="205"/>
                    <a:pt x="13846" y="522"/>
                  </a:cubicBezTo>
                  <a:lnTo>
                    <a:pt x="11166" y="4495"/>
                  </a:lnTo>
                  <a:cubicBezTo>
                    <a:pt x="10993" y="4415"/>
                    <a:pt x="10815" y="4349"/>
                    <a:pt x="10634" y="4301"/>
                  </a:cubicBezTo>
                  <a:lnTo>
                    <a:pt x="12138" y="2072"/>
                  </a:lnTo>
                  <a:cubicBezTo>
                    <a:pt x="12480" y="1564"/>
                    <a:pt x="12292" y="907"/>
                    <a:pt x="11718" y="605"/>
                  </a:cubicBezTo>
                  <a:cubicBezTo>
                    <a:pt x="11143" y="302"/>
                    <a:pt x="10398" y="470"/>
                    <a:pt x="10056" y="978"/>
                  </a:cubicBezTo>
                  <a:lnTo>
                    <a:pt x="7131" y="5312"/>
                  </a:lnTo>
                  <a:cubicBezTo>
                    <a:pt x="7087" y="5377"/>
                    <a:pt x="7053" y="5444"/>
                    <a:pt x="7027" y="5512"/>
                  </a:cubicBezTo>
                  <a:cubicBezTo>
                    <a:pt x="7022" y="5518"/>
                    <a:pt x="7017" y="5524"/>
                    <a:pt x="7013" y="5530"/>
                  </a:cubicBezTo>
                  <a:lnTo>
                    <a:pt x="4397" y="9410"/>
                  </a:lnTo>
                  <a:cubicBezTo>
                    <a:pt x="3873" y="10188"/>
                    <a:pt x="3837" y="11096"/>
                    <a:pt x="4195" y="11875"/>
                  </a:cubicBezTo>
                  <a:lnTo>
                    <a:pt x="0" y="18094"/>
                  </a:lnTo>
                  <a:cubicBezTo>
                    <a:pt x="0" y="18094"/>
                    <a:pt x="6651" y="21590"/>
                    <a:pt x="6651" y="21590"/>
                  </a:cubicBezTo>
                  <a:lnTo>
                    <a:pt x="10563" y="15791"/>
                  </a:lnTo>
                  <a:cubicBezTo>
                    <a:pt x="11085" y="15935"/>
                    <a:pt x="11631" y="15949"/>
                    <a:pt x="12149" y="15854"/>
                  </a:cubicBezTo>
                  <a:cubicBezTo>
                    <a:pt x="12148" y="15855"/>
                    <a:pt x="12118" y="15899"/>
                    <a:pt x="12118" y="15899"/>
                  </a:cubicBezTo>
                  <a:lnTo>
                    <a:pt x="17619" y="14670"/>
                  </a:lnTo>
                  <a:lnTo>
                    <a:pt x="19140" y="12413"/>
                  </a:lnTo>
                  <a:cubicBezTo>
                    <a:pt x="19129" y="12409"/>
                    <a:pt x="19117" y="12407"/>
                    <a:pt x="19107" y="12403"/>
                  </a:cubicBezTo>
                  <a:lnTo>
                    <a:pt x="20261" y="10695"/>
                  </a:lnTo>
                  <a:cubicBezTo>
                    <a:pt x="20240" y="10682"/>
                    <a:pt x="20220" y="10671"/>
                    <a:pt x="20199" y="10659"/>
                  </a:cubicBezTo>
                  <a:lnTo>
                    <a:pt x="19685" y="10388"/>
                  </a:lnTo>
                  <a:cubicBezTo>
                    <a:pt x="18835" y="9942"/>
                    <a:pt x="17740" y="10189"/>
                    <a:pt x="17234" y="10938"/>
                  </a:cubicBezTo>
                  <a:lnTo>
                    <a:pt x="15981" y="12794"/>
                  </a:lnTo>
                  <a:lnTo>
                    <a:pt x="15290" y="12949"/>
                  </a:lnTo>
                  <a:cubicBezTo>
                    <a:pt x="16032" y="11849"/>
                    <a:pt x="16818" y="10685"/>
                    <a:pt x="16818" y="10685"/>
                  </a:cubicBezTo>
                  <a:cubicBezTo>
                    <a:pt x="16937" y="10508"/>
                    <a:pt x="17027" y="10323"/>
                    <a:pt x="17098" y="10135"/>
                  </a:cubicBezTo>
                  <a:lnTo>
                    <a:pt x="21257" y="3969"/>
                  </a:lnTo>
                  <a:cubicBezTo>
                    <a:pt x="21600" y="3461"/>
                    <a:pt x="21410" y="2804"/>
                    <a:pt x="20835" y="2502"/>
                  </a:cubicBezTo>
                  <a:cubicBezTo>
                    <a:pt x="20619" y="2388"/>
                    <a:pt x="20381" y="2341"/>
                    <a:pt x="20148" y="2352"/>
                  </a:cubicBezTo>
                  <a:cubicBezTo>
                    <a:pt x="19759" y="2372"/>
                    <a:pt x="19387" y="2558"/>
                    <a:pt x="19173" y="2875"/>
                  </a:cubicBezTo>
                  <a:lnTo>
                    <a:pt x="16244" y="7219"/>
                  </a:lnTo>
                  <a:cubicBezTo>
                    <a:pt x="16099" y="7102"/>
                    <a:pt x="15938" y="6997"/>
                    <a:pt x="15766" y="6903"/>
                  </a:cubicBezTo>
                  <a:lnTo>
                    <a:pt x="19280" y="1693"/>
                  </a:lnTo>
                  <a:cubicBezTo>
                    <a:pt x="19622" y="1184"/>
                    <a:pt x="19433" y="528"/>
                    <a:pt x="18857" y="226"/>
                  </a:cubicBezTo>
                  <a:cubicBezTo>
                    <a:pt x="18642" y="112"/>
                    <a:pt x="18403" y="65"/>
                    <a:pt x="18170" y="76"/>
                  </a:cubicBezTo>
                  <a:cubicBezTo>
                    <a:pt x="17782" y="96"/>
                    <a:pt x="17412" y="280"/>
                    <a:pt x="17198" y="597"/>
                  </a:cubicBezTo>
                  <a:lnTo>
                    <a:pt x="13686" y="5803"/>
                  </a:lnTo>
                  <a:lnTo>
                    <a:pt x="13257" y="5577"/>
                  </a:lnTo>
                  <a:lnTo>
                    <a:pt x="15928" y="1618"/>
                  </a:lnTo>
                  <a:cubicBezTo>
                    <a:pt x="16271" y="1110"/>
                    <a:pt x="16083" y="451"/>
                    <a:pt x="15508" y="149"/>
                  </a:cubicBezTo>
                  <a:cubicBezTo>
                    <a:pt x="15292" y="36"/>
                    <a:pt x="15051" y="-10"/>
                    <a:pt x="14818" y="2"/>
                  </a:cubicBezTo>
                  <a:close/>
                </a:path>
              </a:pathLst>
            </a:custGeom>
            <a:solidFill>
              <a:schemeClr val="accent1"/>
            </a:solidFill>
            <a:ln>
              <a:noFill/>
            </a:ln>
            <a:effectLst/>
          </p:spPr>
          <p:txBody>
            <a:bodyPr anchor="ctr"/>
            <a:lstStyle/>
            <a:p>
              <a:pPr algn="ctr"/>
              <a:endParaRPr/>
            </a:p>
          </p:txBody>
        </p:sp>
      </p:grpSp>
      <p:grpSp>
        <p:nvGrpSpPr>
          <p:cNvPr id="83" name="组合 82"/>
          <p:cNvGrpSpPr/>
          <p:nvPr/>
        </p:nvGrpSpPr>
        <p:grpSpPr>
          <a:xfrm>
            <a:off x="6567896" y="2239071"/>
            <a:ext cx="4443004" cy="722607"/>
            <a:chOff x="8386922" y="2192795"/>
            <a:chExt cx="4443004" cy="722607"/>
          </a:xfrm>
        </p:grpSpPr>
        <p:sp>
          <p:nvSpPr>
            <p:cNvPr id="84" name="矩形 83"/>
            <p:cNvSpPr/>
            <p:nvPr/>
          </p:nvSpPr>
          <p:spPr>
            <a:xfrm>
              <a:off x="8386922" y="2192795"/>
              <a:ext cx="2501951" cy="39613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75000"/>
                      <a:lumOff val="25000"/>
                    </a:schemeClr>
                  </a:solidFill>
                </a:rPr>
                <a:t>标题文字添加</a:t>
              </a:r>
            </a:p>
          </p:txBody>
        </p:sp>
        <p:sp>
          <p:nvSpPr>
            <p:cNvPr id="85" name="文本框 84"/>
            <p:cNvSpPr txBox="1"/>
            <p:nvPr/>
          </p:nvSpPr>
          <p:spPr>
            <a:xfrm>
              <a:off x="8386922" y="2542351"/>
              <a:ext cx="4443004" cy="37305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 in a wider field. Using PowerPoint,</a:t>
              </a:r>
            </a:p>
          </p:txBody>
        </p:sp>
      </p:grpSp>
      <p:grpSp>
        <p:nvGrpSpPr>
          <p:cNvPr id="86" name="组合 85"/>
          <p:cNvGrpSpPr/>
          <p:nvPr/>
        </p:nvGrpSpPr>
        <p:grpSpPr>
          <a:xfrm>
            <a:off x="6567896" y="3459918"/>
            <a:ext cx="4443004" cy="722607"/>
            <a:chOff x="8386922" y="2192795"/>
            <a:chExt cx="4443004" cy="722607"/>
          </a:xfrm>
        </p:grpSpPr>
        <p:sp>
          <p:nvSpPr>
            <p:cNvPr id="87" name="矩形 86"/>
            <p:cNvSpPr/>
            <p:nvPr/>
          </p:nvSpPr>
          <p:spPr>
            <a:xfrm>
              <a:off x="8386922" y="2192795"/>
              <a:ext cx="2501951" cy="39613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75000"/>
                      <a:lumOff val="25000"/>
                    </a:schemeClr>
                  </a:solidFill>
                </a:rPr>
                <a:t>标题文字添加</a:t>
              </a:r>
            </a:p>
          </p:txBody>
        </p:sp>
        <p:sp>
          <p:nvSpPr>
            <p:cNvPr id="88" name="文本框 87"/>
            <p:cNvSpPr txBox="1"/>
            <p:nvPr/>
          </p:nvSpPr>
          <p:spPr>
            <a:xfrm>
              <a:off x="8386922" y="2542351"/>
              <a:ext cx="4443004" cy="37305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 in a wider field. Using PowerPoint,</a:t>
              </a:r>
            </a:p>
          </p:txBody>
        </p:sp>
      </p:grpSp>
      <p:grpSp>
        <p:nvGrpSpPr>
          <p:cNvPr id="89" name="组合 88"/>
          <p:cNvGrpSpPr/>
          <p:nvPr/>
        </p:nvGrpSpPr>
        <p:grpSpPr>
          <a:xfrm>
            <a:off x="6567896" y="4680765"/>
            <a:ext cx="4443004" cy="722607"/>
            <a:chOff x="8386922" y="2192795"/>
            <a:chExt cx="4443004" cy="722607"/>
          </a:xfrm>
        </p:grpSpPr>
        <p:sp>
          <p:nvSpPr>
            <p:cNvPr id="90" name="矩形 89"/>
            <p:cNvSpPr/>
            <p:nvPr/>
          </p:nvSpPr>
          <p:spPr>
            <a:xfrm>
              <a:off x="8386922" y="2192795"/>
              <a:ext cx="2501951" cy="39613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75000"/>
                      <a:lumOff val="25000"/>
                    </a:schemeClr>
                  </a:solidFill>
                </a:rPr>
                <a:t>标题文字添加</a:t>
              </a:r>
            </a:p>
          </p:txBody>
        </p:sp>
        <p:sp>
          <p:nvSpPr>
            <p:cNvPr id="91" name="文本框 90"/>
            <p:cNvSpPr txBox="1"/>
            <p:nvPr/>
          </p:nvSpPr>
          <p:spPr>
            <a:xfrm>
              <a:off x="8386922" y="2542351"/>
              <a:ext cx="4443004" cy="37305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 in a wider field. Using PowerPoint,</a:t>
              </a:r>
            </a:p>
          </p:txBody>
        </p:sp>
      </p:grpSp>
      <p:sp>
        <p:nvSpPr>
          <p:cNvPr id="92" name="矩形 91"/>
          <p:cNvSpPr/>
          <p:nvPr/>
        </p:nvSpPr>
        <p:spPr>
          <a:xfrm>
            <a:off x="2254224" y="4935171"/>
            <a:ext cx="2501951"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bg1"/>
                </a:solidFill>
              </a:rPr>
              <a:t>标题文字添加</a:t>
            </a:r>
          </a:p>
        </p:txBody>
      </p:sp>
      <p:sp>
        <p:nvSpPr>
          <p:cNvPr id="93" name="任意多边形: 形状 92">
            <a:extLst>
              <a:ext uri="{FF2B5EF4-FFF2-40B4-BE49-F238E27FC236}">
                <a16:creationId xmlns="" xmlns:a16="http://schemas.microsoft.com/office/drawing/2014/main" id="{A206E20C-9B10-47FD-9D3B-B323B89CE55E}"/>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94" name="任意多边形: 形状 93">
            <a:extLst>
              <a:ext uri="{FF2B5EF4-FFF2-40B4-BE49-F238E27FC236}">
                <a16:creationId xmlns="" xmlns:a16="http://schemas.microsoft.com/office/drawing/2014/main" id="{63F5A057-0D1D-42E3-8DFC-D37B4C0342C5}"/>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95" name="文本框 94">
            <a:extLst>
              <a:ext uri="{FF2B5EF4-FFF2-40B4-BE49-F238E27FC236}">
                <a16:creationId xmlns="" xmlns:a16="http://schemas.microsoft.com/office/drawing/2014/main" id="{95ED8425-9543-4E5D-B738-DAC182D442A1}"/>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smtClean="0">
                <a:solidFill>
                  <a:schemeClr val="accent1"/>
                </a:solidFill>
                <a:latin typeface="Century Gothic" panose="020B0502020202020204" pitchFamily="34" charset="0"/>
              </a:rPr>
              <a:t>03</a:t>
            </a:r>
            <a:endParaRPr lang="zh-CN" altLang="en-US" sz="4000" dirty="0">
              <a:solidFill>
                <a:schemeClr val="accent1"/>
              </a:solidFill>
              <a:latin typeface="Century Gothic" panose="020B0502020202020204" pitchFamily="34" charset="0"/>
            </a:endParaRPr>
          </a:p>
        </p:txBody>
      </p:sp>
      <p:grpSp>
        <p:nvGrpSpPr>
          <p:cNvPr id="96" name="组合 95">
            <a:extLst>
              <a:ext uri="{FF2B5EF4-FFF2-40B4-BE49-F238E27FC236}">
                <a16:creationId xmlns="" xmlns:a16="http://schemas.microsoft.com/office/drawing/2014/main" id="{F9ECC5EC-DB38-48B5-9945-F13C27ABAC53}"/>
              </a:ext>
            </a:extLst>
          </p:cNvPr>
          <p:cNvGrpSpPr/>
          <p:nvPr/>
        </p:nvGrpSpPr>
        <p:grpSpPr>
          <a:xfrm>
            <a:off x="1473289" y="371367"/>
            <a:ext cx="4260761" cy="804130"/>
            <a:chOff x="7318011" y="1456480"/>
            <a:chExt cx="4260761" cy="804130"/>
          </a:xfrm>
        </p:grpSpPr>
        <p:sp>
          <p:nvSpPr>
            <p:cNvPr id="97" name="文本框 96">
              <a:extLst>
                <a:ext uri="{FF2B5EF4-FFF2-40B4-BE49-F238E27FC236}">
                  <a16:creationId xmlns="" xmlns:a16="http://schemas.microsoft.com/office/drawing/2014/main" id="{7D3F2414-A16E-43A2-9F91-62489940C29D}"/>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smtClean="0">
                  <a:solidFill>
                    <a:schemeClr val="tx1">
                      <a:lumMod val="85000"/>
                      <a:lumOff val="15000"/>
                    </a:schemeClr>
                  </a:solidFill>
                </a:rPr>
                <a:t>成果展示</a:t>
              </a:r>
              <a:endParaRPr lang="zh-CN" altLang="en-US" sz="3200" b="1" dirty="0">
                <a:solidFill>
                  <a:schemeClr val="tx1">
                    <a:lumMod val="85000"/>
                    <a:lumOff val="15000"/>
                  </a:schemeClr>
                </a:solidFill>
              </a:endParaRPr>
            </a:p>
          </p:txBody>
        </p:sp>
        <p:sp>
          <p:nvSpPr>
            <p:cNvPr id="98" name="文本框 97">
              <a:extLst>
                <a:ext uri="{FF2B5EF4-FFF2-40B4-BE49-F238E27FC236}">
                  <a16:creationId xmlns="" xmlns:a16="http://schemas.microsoft.com/office/drawing/2014/main" id="{BFFA1750-160A-48E8-88AE-629A2EBBB36E}"/>
                </a:ext>
              </a:extLst>
            </p:cNvPr>
            <p:cNvSpPr txBox="1"/>
            <p:nvPr/>
          </p:nvSpPr>
          <p:spPr>
            <a:xfrm>
              <a:off x="7318011" y="1984059"/>
              <a:ext cx="4260761" cy="27655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schemeClr val="bg1">
                      <a:lumMod val="65000"/>
                    </a:schemeClr>
                  </a:solidFill>
                  <a:latin typeface="Century Gothic" panose="020B0502020202020204" pitchFamily="34" charset="0"/>
                  <a:ea typeface="+mj-ea"/>
                </a:rPr>
                <a:t>The user can demonstrate on a projector or computer</a:t>
              </a:r>
            </a:p>
          </p:txBody>
        </p:sp>
      </p:grpSp>
    </p:spTree>
    <p:extLst>
      <p:ext uri="{BB962C8B-B14F-4D97-AF65-F5344CB8AC3E}">
        <p14:creationId xmlns:p14="http://schemas.microsoft.com/office/powerpoint/2010/main" val="429461276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p:cTn id="7" dur="500" fill="hold"/>
                                        <p:tgtEl>
                                          <p:spTgt spid="99"/>
                                        </p:tgtEl>
                                        <p:attrNameLst>
                                          <p:attrName>ppt_w</p:attrName>
                                        </p:attrNameLst>
                                      </p:cBhvr>
                                      <p:tavLst>
                                        <p:tav tm="0">
                                          <p:val>
                                            <p:fltVal val="0"/>
                                          </p:val>
                                        </p:tav>
                                        <p:tav tm="100000">
                                          <p:val>
                                            <p:strVal val="#ppt_w"/>
                                          </p:val>
                                        </p:tav>
                                      </p:tavLst>
                                    </p:anim>
                                    <p:anim calcmode="lin" valueType="num">
                                      <p:cBhvr>
                                        <p:cTn id="8" dur="500" fill="hold"/>
                                        <p:tgtEl>
                                          <p:spTgt spid="99"/>
                                        </p:tgtEl>
                                        <p:attrNameLst>
                                          <p:attrName>ppt_h</p:attrName>
                                        </p:attrNameLst>
                                      </p:cBhvr>
                                      <p:tavLst>
                                        <p:tav tm="0">
                                          <p:val>
                                            <p:fltVal val="0"/>
                                          </p:val>
                                        </p:tav>
                                        <p:tav tm="100000">
                                          <p:val>
                                            <p:strVal val="#ppt_h"/>
                                          </p:val>
                                        </p:tav>
                                      </p:tavLst>
                                    </p:anim>
                                    <p:animEffect transition="in" filter="fade">
                                      <p:cBhvr>
                                        <p:cTn id="9" dur="500"/>
                                        <p:tgtEl>
                                          <p:spTgt spid="99"/>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92"/>
                                        </p:tgtEl>
                                        <p:attrNameLst>
                                          <p:attrName>style.visibility</p:attrName>
                                        </p:attrNameLst>
                                      </p:cBhvr>
                                      <p:to>
                                        <p:strVal val="visible"/>
                                      </p:to>
                                    </p:set>
                                    <p:animEffect transition="in" filter="fade">
                                      <p:cBhvr>
                                        <p:cTn id="13" dur="500"/>
                                        <p:tgtEl>
                                          <p:spTgt spid="92"/>
                                        </p:tgtEl>
                                      </p:cBhvr>
                                    </p:animEffect>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83"/>
                                        </p:tgtEl>
                                        <p:attrNameLst>
                                          <p:attrName>style.visibility</p:attrName>
                                        </p:attrNameLst>
                                      </p:cBhvr>
                                      <p:to>
                                        <p:strVal val="visible"/>
                                      </p:to>
                                    </p:set>
                                    <p:anim calcmode="lin" valueType="num">
                                      <p:cBhvr additive="base">
                                        <p:cTn id="17" dur="500" fill="hold"/>
                                        <p:tgtEl>
                                          <p:spTgt spid="83"/>
                                        </p:tgtEl>
                                        <p:attrNameLst>
                                          <p:attrName>ppt_x</p:attrName>
                                        </p:attrNameLst>
                                      </p:cBhvr>
                                      <p:tavLst>
                                        <p:tav tm="0">
                                          <p:val>
                                            <p:strVal val="1+#ppt_w/2"/>
                                          </p:val>
                                        </p:tav>
                                        <p:tav tm="100000">
                                          <p:val>
                                            <p:strVal val="#ppt_x"/>
                                          </p:val>
                                        </p:tav>
                                      </p:tavLst>
                                    </p:anim>
                                    <p:anim calcmode="lin" valueType="num">
                                      <p:cBhvr additive="base">
                                        <p:cTn id="18" dur="500" fill="hold"/>
                                        <p:tgtEl>
                                          <p:spTgt spid="8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nodeType="afterEffect">
                                  <p:stCondLst>
                                    <p:cond delay="0"/>
                                  </p:stCondLst>
                                  <p:childTnLst>
                                    <p:set>
                                      <p:cBhvr>
                                        <p:cTn id="21" dur="1" fill="hold">
                                          <p:stCondLst>
                                            <p:cond delay="0"/>
                                          </p:stCondLst>
                                        </p:cTn>
                                        <p:tgtEl>
                                          <p:spTgt spid="86"/>
                                        </p:tgtEl>
                                        <p:attrNameLst>
                                          <p:attrName>style.visibility</p:attrName>
                                        </p:attrNameLst>
                                      </p:cBhvr>
                                      <p:to>
                                        <p:strVal val="visible"/>
                                      </p:to>
                                    </p:set>
                                    <p:anim calcmode="lin" valueType="num">
                                      <p:cBhvr additive="base">
                                        <p:cTn id="22" dur="500" fill="hold"/>
                                        <p:tgtEl>
                                          <p:spTgt spid="86"/>
                                        </p:tgtEl>
                                        <p:attrNameLst>
                                          <p:attrName>ppt_x</p:attrName>
                                        </p:attrNameLst>
                                      </p:cBhvr>
                                      <p:tavLst>
                                        <p:tav tm="0">
                                          <p:val>
                                            <p:strVal val="1+#ppt_w/2"/>
                                          </p:val>
                                        </p:tav>
                                        <p:tav tm="100000">
                                          <p:val>
                                            <p:strVal val="#ppt_x"/>
                                          </p:val>
                                        </p:tav>
                                      </p:tavLst>
                                    </p:anim>
                                    <p:anim calcmode="lin" valueType="num">
                                      <p:cBhvr additive="base">
                                        <p:cTn id="23" dur="500" fill="hold"/>
                                        <p:tgtEl>
                                          <p:spTgt spid="86"/>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nodeType="afterEffect">
                                  <p:stCondLst>
                                    <p:cond delay="0"/>
                                  </p:stCondLst>
                                  <p:childTnLst>
                                    <p:set>
                                      <p:cBhvr>
                                        <p:cTn id="26" dur="1" fill="hold">
                                          <p:stCondLst>
                                            <p:cond delay="0"/>
                                          </p:stCondLst>
                                        </p:cTn>
                                        <p:tgtEl>
                                          <p:spTgt spid="89"/>
                                        </p:tgtEl>
                                        <p:attrNameLst>
                                          <p:attrName>style.visibility</p:attrName>
                                        </p:attrNameLst>
                                      </p:cBhvr>
                                      <p:to>
                                        <p:strVal val="visible"/>
                                      </p:to>
                                    </p:set>
                                    <p:anim calcmode="lin" valueType="num">
                                      <p:cBhvr additive="base">
                                        <p:cTn id="27" dur="500" fill="hold"/>
                                        <p:tgtEl>
                                          <p:spTgt spid="89"/>
                                        </p:tgtEl>
                                        <p:attrNameLst>
                                          <p:attrName>ppt_x</p:attrName>
                                        </p:attrNameLst>
                                      </p:cBhvr>
                                      <p:tavLst>
                                        <p:tav tm="0">
                                          <p:val>
                                            <p:strVal val="1+#ppt_w/2"/>
                                          </p:val>
                                        </p:tav>
                                        <p:tav tm="100000">
                                          <p:val>
                                            <p:strVal val="#ppt_x"/>
                                          </p:val>
                                        </p:tav>
                                      </p:tavLst>
                                    </p:anim>
                                    <p:anim calcmode="lin" valueType="num">
                                      <p:cBhvr additive="base">
                                        <p:cTn id="28" dur="500" fill="hold"/>
                                        <p:tgtEl>
                                          <p:spTgt spid="8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iślíďé">
            <a:extLst>
              <a:ext uri="{FF2B5EF4-FFF2-40B4-BE49-F238E27FC236}">
                <a16:creationId xmlns="" xmlns:a16="http://schemas.microsoft.com/office/drawing/2014/main" id="{90F00726-E82A-4E01-9DB8-F47D413F3640}"/>
              </a:ext>
            </a:extLst>
          </p:cNvPr>
          <p:cNvGrpSpPr/>
          <p:nvPr/>
        </p:nvGrpSpPr>
        <p:grpSpPr>
          <a:xfrm>
            <a:off x="4271898" y="1968501"/>
            <a:ext cx="3648204" cy="3870324"/>
            <a:chOff x="3872920" y="1852424"/>
            <a:chExt cx="4036217" cy="4281963"/>
          </a:xfrm>
        </p:grpSpPr>
        <p:grpSp>
          <p:nvGrpSpPr>
            <p:cNvPr id="40" name="ïṥḻiḑé">
              <a:extLst>
                <a:ext uri="{FF2B5EF4-FFF2-40B4-BE49-F238E27FC236}">
                  <a16:creationId xmlns="" xmlns:a16="http://schemas.microsoft.com/office/drawing/2014/main" id="{C2EBCD5A-F9A0-46A1-87CB-4431D65FF34F}"/>
                </a:ext>
              </a:extLst>
            </p:cNvPr>
            <p:cNvGrpSpPr/>
            <p:nvPr/>
          </p:nvGrpSpPr>
          <p:grpSpPr>
            <a:xfrm>
              <a:off x="3872920" y="4112842"/>
              <a:ext cx="4036217" cy="2021545"/>
              <a:chOff x="4063207" y="4258807"/>
              <a:chExt cx="4184973" cy="2090400"/>
            </a:xfrm>
          </p:grpSpPr>
          <p:sp>
            <p:nvSpPr>
              <p:cNvPr id="56" name="îŝḻîḍè">
                <a:extLst>
                  <a:ext uri="{FF2B5EF4-FFF2-40B4-BE49-F238E27FC236}">
                    <a16:creationId xmlns="" xmlns:a16="http://schemas.microsoft.com/office/drawing/2014/main" id="{8B7236C2-3334-41D0-9E17-542532189C14}"/>
                  </a:ext>
                </a:extLst>
              </p:cNvPr>
              <p:cNvSpPr>
                <a:spLocks/>
              </p:cNvSpPr>
              <p:nvPr/>
            </p:nvSpPr>
            <p:spPr bwMode="auto">
              <a:xfrm>
                <a:off x="6155277" y="4747818"/>
                <a:ext cx="2092903" cy="1601389"/>
              </a:xfrm>
              <a:custGeom>
                <a:avLst/>
                <a:gdLst>
                  <a:gd name="T0" fmla="*/ 1990605 w 21600"/>
                  <a:gd name="T1" fmla="*/ 1523119 h 21600"/>
                  <a:gd name="T2" fmla="*/ 1990605 w 21600"/>
                  <a:gd name="T3" fmla="*/ 1523119 h 21600"/>
                  <a:gd name="T4" fmla="*/ 1990605 w 21600"/>
                  <a:gd name="T5" fmla="*/ 1523119 h 21600"/>
                  <a:gd name="T6" fmla="*/ 1990605 w 21600"/>
                  <a:gd name="T7" fmla="*/ 15231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6858" y="0"/>
                    </a:moveTo>
                    <a:lnTo>
                      <a:pt x="0" y="8486"/>
                    </a:lnTo>
                    <a:lnTo>
                      <a:pt x="0" y="21599"/>
                    </a:lnTo>
                    <a:lnTo>
                      <a:pt x="21599" y="10727"/>
                    </a:lnTo>
                    <a:lnTo>
                      <a:pt x="16858" y="0"/>
                    </a:lnTo>
                    <a:close/>
                  </a:path>
                </a:pathLst>
              </a:custGeom>
              <a:solidFill>
                <a:schemeClr val="accent1">
                  <a:lumMod val="75000"/>
                </a:schemeClr>
              </a:solidFill>
              <a:ln>
                <a:noFill/>
              </a:ln>
              <a:effectLst/>
              <a:extLst/>
            </p:spPr>
            <p:txBody>
              <a:bodyPr anchor="ctr"/>
              <a:lstStyle/>
              <a:p>
                <a:pPr algn="ctr"/>
                <a:endParaRPr/>
              </a:p>
            </p:txBody>
          </p:sp>
          <p:sp>
            <p:nvSpPr>
              <p:cNvPr id="57" name="îšlíḋé">
                <a:extLst>
                  <a:ext uri="{FF2B5EF4-FFF2-40B4-BE49-F238E27FC236}">
                    <a16:creationId xmlns="" xmlns:a16="http://schemas.microsoft.com/office/drawing/2014/main" id="{0C070F8F-C05B-4FF2-A22C-03D82CCCE9DA}"/>
                  </a:ext>
                </a:extLst>
              </p:cNvPr>
              <p:cNvSpPr>
                <a:spLocks/>
              </p:cNvSpPr>
              <p:nvPr/>
            </p:nvSpPr>
            <p:spPr bwMode="auto">
              <a:xfrm>
                <a:off x="4519674" y="4258807"/>
                <a:ext cx="3272039" cy="1136576"/>
              </a:xfrm>
              <a:custGeom>
                <a:avLst/>
                <a:gdLst>
                  <a:gd name="T0" fmla="*/ 3112106 w 21600"/>
                  <a:gd name="T1" fmla="*/ 1081025 h 21600"/>
                  <a:gd name="T2" fmla="*/ 3112106 w 21600"/>
                  <a:gd name="T3" fmla="*/ 1081025 h 21600"/>
                  <a:gd name="T4" fmla="*/ 3112106 w 21600"/>
                  <a:gd name="T5" fmla="*/ 1081025 h 21600"/>
                  <a:gd name="T6" fmla="*/ 3112106 w 21600"/>
                  <a:gd name="T7" fmla="*/ 108102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0" y="9469"/>
                    </a:lnTo>
                    <a:lnTo>
                      <a:pt x="10800" y="21600"/>
                    </a:lnTo>
                    <a:lnTo>
                      <a:pt x="21600" y="9469"/>
                    </a:lnTo>
                    <a:lnTo>
                      <a:pt x="10800" y="0"/>
                    </a:lnTo>
                    <a:close/>
                  </a:path>
                </a:pathLst>
              </a:custGeom>
              <a:solidFill>
                <a:schemeClr val="accent1">
                  <a:lumMod val="50000"/>
                </a:schemeClr>
              </a:solidFill>
              <a:ln>
                <a:noFill/>
              </a:ln>
              <a:effectLst/>
              <a:extLst/>
            </p:spPr>
            <p:txBody>
              <a:bodyPr anchor="ctr"/>
              <a:lstStyle/>
              <a:p>
                <a:pPr algn="ctr"/>
                <a:endParaRPr/>
              </a:p>
            </p:txBody>
          </p:sp>
          <p:sp>
            <p:nvSpPr>
              <p:cNvPr id="58" name="ïšlíḑe">
                <a:extLst>
                  <a:ext uri="{FF2B5EF4-FFF2-40B4-BE49-F238E27FC236}">
                    <a16:creationId xmlns="" xmlns:a16="http://schemas.microsoft.com/office/drawing/2014/main" id="{9CB9C9B2-0693-441B-B6CA-C15F01A25C1F}"/>
                  </a:ext>
                </a:extLst>
              </p:cNvPr>
              <p:cNvSpPr>
                <a:spLocks/>
              </p:cNvSpPr>
              <p:nvPr/>
            </p:nvSpPr>
            <p:spPr bwMode="auto">
              <a:xfrm>
                <a:off x="4063207" y="4747818"/>
                <a:ext cx="2092903" cy="1601389"/>
              </a:xfrm>
              <a:custGeom>
                <a:avLst/>
                <a:gdLst>
                  <a:gd name="T0" fmla="*/ 1990605 w 21600"/>
                  <a:gd name="T1" fmla="*/ 1523119 h 21600"/>
                  <a:gd name="T2" fmla="*/ 1990605 w 21600"/>
                  <a:gd name="T3" fmla="*/ 1523119 h 21600"/>
                  <a:gd name="T4" fmla="*/ 1990605 w 21600"/>
                  <a:gd name="T5" fmla="*/ 1523119 h 21600"/>
                  <a:gd name="T6" fmla="*/ 1990605 w 21600"/>
                  <a:gd name="T7" fmla="*/ 15231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4741" y="0"/>
                    </a:moveTo>
                    <a:lnTo>
                      <a:pt x="0" y="10727"/>
                    </a:lnTo>
                    <a:lnTo>
                      <a:pt x="21599" y="21599"/>
                    </a:lnTo>
                    <a:lnTo>
                      <a:pt x="21599" y="8486"/>
                    </a:lnTo>
                    <a:lnTo>
                      <a:pt x="4741" y="0"/>
                    </a:lnTo>
                    <a:close/>
                  </a:path>
                </a:pathLst>
              </a:custGeom>
              <a:solidFill>
                <a:schemeClr val="accent1"/>
              </a:solidFill>
              <a:ln>
                <a:noFill/>
              </a:ln>
              <a:effectLst/>
              <a:extLst/>
            </p:spPr>
            <p:txBody>
              <a:bodyPr anchor="ctr"/>
              <a:lstStyle/>
              <a:p>
                <a:pPr algn="ctr"/>
                <a:endParaRPr/>
              </a:p>
            </p:txBody>
          </p:sp>
        </p:grpSp>
        <p:grpSp>
          <p:nvGrpSpPr>
            <p:cNvPr id="41" name="îṣ1îḋè">
              <a:extLst>
                <a:ext uri="{FF2B5EF4-FFF2-40B4-BE49-F238E27FC236}">
                  <a16:creationId xmlns="" xmlns:a16="http://schemas.microsoft.com/office/drawing/2014/main" id="{88F7F30C-322B-4C6A-9258-34CF66776CEC}"/>
                </a:ext>
              </a:extLst>
            </p:cNvPr>
            <p:cNvGrpSpPr/>
            <p:nvPr/>
          </p:nvGrpSpPr>
          <p:grpSpPr>
            <a:xfrm>
              <a:off x="4408133" y="3325204"/>
              <a:ext cx="2965796" cy="1674533"/>
              <a:chOff x="4618144" y="3444343"/>
              <a:chExt cx="3075100" cy="1731570"/>
            </a:xfrm>
          </p:grpSpPr>
          <p:sp>
            <p:nvSpPr>
              <p:cNvPr id="53" name="îšļïďé">
                <a:extLst>
                  <a:ext uri="{FF2B5EF4-FFF2-40B4-BE49-F238E27FC236}">
                    <a16:creationId xmlns="" xmlns:a16="http://schemas.microsoft.com/office/drawing/2014/main" id="{86AF2961-5C20-4B4D-9D78-FA505CE432CC}"/>
                  </a:ext>
                </a:extLst>
              </p:cNvPr>
              <p:cNvSpPr>
                <a:spLocks/>
              </p:cNvSpPr>
              <p:nvPr/>
            </p:nvSpPr>
            <p:spPr bwMode="auto">
              <a:xfrm>
                <a:off x="5049576" y="3444343"/>
                <a:ext cx="2212236" cy="768567"/>
              </a:xfrm>
              <a:custGeom>
                <a:avLst/>
                <a:gdLst>
                  <a:gd name="T0" fmla="*/ 2104537 w 21600"/>
                  <a:gd name="T1" fmla="*/ 731139 h 21600"/>
                  <a:gd name="T2" fmla="*/ 2104537 w 21600"/>
                  <a:gd name="T3" fmla="*/ 731139 h 21600"/>
                  <a:gd name="T4" fmla="*/ 2104537 w 21600"/>
                  <a:gd name="T5" fmla="*/ 731139 h 21600"/>
                  <a:gd name="T6" fmla="*/ 2104537 w 21600"/>
                  <a:gd name="T7" fmla="*/ 73113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0" y="9469"/>
                    </a:lnTo>
                    <a:lnTo>
                      <a:pt x="10800" y="21600"/>
                    </a:lnTo>
                    <a:lnTo>
                      <a:pt x="21600" y="9469"/>
                    </a:lnTo>
                    <a:lnTo>
                      <a:pt x="10800" y="0"/>
                    </a:lnTo>
                    <a:close/>
                  </a:path>
                </a:pathLst>
              </a:custGeom>
              <a:solidFill>
                <a:schemeClr val="accent2">
                  <a:lumMod val="50000"/>
                </a:schemeClr>
              </a:solidFill>
              <a:ln>
                <a:noFill/>
              </a:ln>
              <a:effectLst/>
              <a:extLst/>
            </p:spPr>
            <p:txBody>
              <a:bodyPr anchor="ctr"/>
              <a:lstStyle/>
              <a:p>
                <a:pPr algn="ctr"/>
                <a:endParaRPr/>
              </a:p>
            </p:txBody>
          </p:sp>
          <p:sp>
            <p:nvSpPr>
              <p:cNvPr id="54" name="ïŝḻiḋê">
                <a:extLst>
                  <a:ext uri="{FF2B5EF4-FFF2-40B4-BE49-F238E27FC236}">
                    <a16:creationId xmlns="" xmlns:a16="http://schemas.microsoft.com/office/drawing/2014/main" id="{8CFCFB8D-25CD-42C5-8A8A-B66CC37BF5F7}"/>
                  </a:ext>
                </a:extLst>
              </p:cNvPr>
              <p:cNvSpPr>
                <a:spLocks/>
              </p:cNvSpPr>
              <p:nvPr/>
            </p:nvSpPr>
            <p:spPr bwMode="auto">
              <a:xfrm>
                <a:off x="6155277" y="3788988"/>
                <a:ext cx="1537967" cy="1386925"/>
              </a:xfrm>
              <a:custGeom>
                <a:avLst/>
                <a:gdLst>
                  <a:gd name="T0" fmla="*/ 1463094 w 21600"/>
                  <a:gd name="T1" fmla="*/ 1319385 h 21600"/>
                  <a:gd name="T2" fmla="*/ 1463094 w 21600"/>
                  <a:gd name="T3" fmla="*/ 1319385 h 21600"/>
                  <a:gd name="T4" fmla="*/ 1463094 w 21600"/>
                  <a:gd name="T5" fmla="*/ 1319385 h 21600"/>
                  <a:gd name="T6" fmla="*/ 1463094 w 21600"/>
                  <a:gd name="T7" fmla="*/ 131938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5151" y="0"/>
                    </a:moveTo>
                    <a:lnTo>
                      <a:pt x="0" y="6467"/>
                    </a:lnTo>
                    <a:lnTo>
                      <a:pt x="0" y="21599"/>
                    </a:lnTo>
                    <a:lnTo>
                      <a:pt x="21599" y="12378"/>
                    </a:lnTo>
                    <a:lnTo>
                      <a:pt x="15151" y="0"/>
                    </a:lnTo>
                    <a:close/>
                  </a:path>
                </a:pathLst>
              </a:custGeom>
              <a:solidFill>
                <a:schemeClr val="accent2">
                  <a:lumMod val="75000"/>
                </a:schemeClr>
              </a:solidFill>
              <a:ln>
                <a:noFill/>
              </a:ln>
              <a:effectLst/>
              <a:extLst/>
            </p:spPr>
            <p:txBody>
              <a:bodyPr anchor="ctr"/>
              <a:lstStyle/>
              <a:p>
                <a:pPr algn="ctr"/>
                <a:endParaRPr/>
              </a:p>
            </p:txBody>
          </p:sp>
          <p:sp>
            <p:nvSpPr>
              <p:cNvPr id="55" name="íṥlíďé">
                <a:extLst>
                  <a:ext uri="{FF2B5EF4-FFF2-40B4-BE49-F238E27FC236}">
                    <a16:creationId xmlns="" xmlns:a16="http://schemas.microsoft.com/office/drawing/2014/main" id="{5A17630E-A5EB-434C-AFCB-FD8251ABDECE}"/>
                  </a:ext>
                </a:extLst>
              </p:cNvPr>
              <p:cNvSpPr>
                <a:spLocks/>
              </p:cNvSpPr>
              <p:nvPr/>
            </p:nvSpPr>
            <p:spPr bwMode="auto">
              <a:xfrm>
                <a:off x="4618144" y="3788988"/>
                <a:ext cx="1537967" cy="1386925"/>
              </a:xfrm>
              <a:custGeom>
                <a:avLst/>
                <a:gdLst>
                  <a:gd name="T0" fmla="*/ 1463094 w 21600"/>
                  <a:gd name="T1" fmla="*/ 1319385 h 21600"/>
                  <a:gd name="T2" fmla="*/ 1463094 w 21600"/>
                  <a:gd name="T3" fmla="*/ 1319385 h 21600"/>
                  <a:gd name="T4" fmla="*/ 1463094 w 21600"/>
                  <a:gd name="T5" fmla="*/ 1319385 h 21600"/>
                  <a:gd name="T6" fmla="*/ 1463094 w 21600"/>
                  <a:gd name="T7" fmla="*/ 131938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6448" y="0"/>
                    </a:moveTo>
                    <a:lnTo>
                      <a:pt x="0" y="12378"/>
                    </a:lnTo>
                    <a:lnTo>
                      <a:pt x="21599" y="21599"/>
                    </a:lnTo>
                    <a:lnTo>
                      <a:pt x="21599" y="6467"/>
                    </a:lnTo>
                    <a:lnTo>
                      <a:pt x="6448" y="0"/>
                    </a:lnTo>
                    <a:close/>
                  </a:path>
                </a:pathLst>
              </a:custGeom>
              <a:solidFill>
                <a:schemeClr val="accent2"/>
              </a:solidFill>
              <a:ln>
                <a:noFill/>
              </a:ln>
              <a:effectLst/>
              <a:extLst/>
            </p:spPr>
            <p:txBody>
              <a:bodyPr anchor="ctr"/>
              <a:lstStyle/>
              <a:p>
                <a:pPr algn="ctr"/>
                <a:endParaRPr/>
              </a:p>
            </p:txBody>
          </p:sp>
        </p:grpSp>
        <p:grpSp>
          <p:nvGrpSpPr>
            <p:cNvPr id="42" name="ïSľïḑê">
              <a:extLst>
                <a:ext uri="{FF2B5EF4-FFF2-40B4-BE49-F238E27FC236}">
                  <a16:creationId xmlns="" xmlns:a16="http://schemas.microsoft.com/office/drawing/2014/main" id="{2E0D6D1C-690C-40FD-A330-97CB79B0A93B}"/>
                </a:ext>
              </a:extLst>
            </p:cNvPr>
            <p:cNvGrpSpPr/>
            <p:nvPr/>
          </p:nvGrpSpPr>
          <p:grpSpPr>
            <a:xfrm>
              <a:off x="4928055" y="2593252"/>
              <a:ext cx="1925955" cy="1301697"/>
              <a:chOff x="5157226" y="2687460"/>
              <a:chExt cx="1996937" cy="1346034"/>
            </a:xfrm>
          </p:grpSpPr>
          <p:sp>
            <p:nvSpPr>
              <p:cNvPr id="50" name="i$ḻídè">
                <a:extLst>
                  <a:ext uri="{FF2B5EF4-FFF2-40B4-BE49-F238E27FC236}">
                    <a16:creationId xmlns="" xmlns:a16="http://schemas.microsoft.com/office/drawing/2014/main" id="{0E00C48A-73DB-4D8A-99C6-C4682AC750D9}"/>
                  </a:ext>
                </a:extLst>
              </p:cNvPr>
              <p:cNvSpPr>
                <a:spLocks/>
              </p:cNvSpPr>
              <p:nvPr/>
            </p:nvSpPr>
            <p:spPr bwMode="auto">
              <a:xfrm>
                <a:off x="5595333" y="2687460"/>
                <a:ext cx="1120722" cy="388873"/>
              </a:xfrm>
              <a:custGeom>
                <a:avLst/>
                <a:gdLst>
                  <a:gd name="T0" fmla="*/ 1065832 w 21600"/>
                  <a:gd name="T1" fmla="*/ 370019 h 21600"/>
                  <a:gd name="T2" fmla="*/ 1065832 w 21600"/>
                  <a:gd name="T3" fmla="*/ 370019 h 21600"/>
                  <a:gd name="T4" fmla="*/ 1065832 w 21600"/>
                  <a:gd name="T5" fmla="*/ 370019 h 21600"/>
                  <a:gd name="T6" fmla="*/ 1065832 w 21600"/>
                  <a:gd name="T7" fmla="*/ 3700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0" y="9469"/>
                    </a:lnTo>
                    <a:lnTo>
                      <a:pt x="10800" y="21600"/>
                    </a:lnTo>
                    <a:lnTo>
                      <a:pt x="21600" y="9469"/>
                    </a:lnTo>
                    <a:lnTo>
                      <a:pt x="10800" y="0"/>
                    </a:lnTo>
                    <a:close/>
                  </a:path>
                </a:pathLst>
              </a:custGeom>
              <a:solidFill>
                <a:schemeClr val="accent3">
                  <a:lumMod val="50000"/>
                </a:schemeClr>
              </a:solidFill>
              <a:ln>
                <a:noFill/>
              </a:ln>
              <a:effectLst/>
              <a:extLst/>
            </p:spPr>
            <p:txBody>
              <a:bodyPr anchor="ctr"/>
              <a:lstStyle/>
              <a:p>
                <a:pPr algn="ctr"/>
                <a:endParaRPr/>
              </a:p>
            </p:txBody>
          </p:sp>
          <p:sp>
            <p:nvSpPr>
              <p:cNvPr id="51" name="iŝľïḑê">
                <a:extLst>
                  <a:ext uri="{FF2B5EF4-FFF2-40B4-BE49-F238E27FC236}">
                    <a16:creationId xmlns="" xmlns:a16="http://schemas.microsoft.com/office/drawing/2014/main" id="{9ADAB104-F80B-4F77-BA45-492E62D18722}"/>
                  </a:ext>
                </a:extLst>
              </p:cNvPr>
              <p:cNvSpPr>
                <a:spLocks/>
              </p:cNvSpPr>
              <p:nvPr/>
            </p:nvSpPr>
            <p:spPr bwMode="auto">
              <a:xfrm>
                <a:off x="6156111" y="2854358"/>
                <a:ext cx="998052" cy="1179136"/>
              </a:xfrm>
              <a:custGeom>
                <a:avLst/>
                <a:gdLst>
                  <a:gd name="T0" fmla="*/ 949170 w 21600"/>
                  <a:gd name="T1" fmla="*/ 1121967 h 21600"/>
                  <a:gd name="T2" fmla="*/ 949170 w 21600"/>
                  <a:gd name="T3" fmla="*/ 1121967 h 21600"/>
                  <a:gd name="T4" fmla="*/ 949170 w 21600"/>
                  <a:gd name="T5" fmla="*/ 1121967 h 21600"/>
                  <a:gd name="T6" fmla="*/ 949170 w 21600"/>
                  <a:gd name="T7" fmla="*/ 11219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1661" y="0"/>
                    </a:moveTo>
                    <a:lnTo>
                      <a:pt x="0" y="3801"/>
                    </a:lnTo>
                    <a:lnTo>
                      <a:pt x="0" y="21600"/>
                    </a:lnTo>
                    <a:lnTo>
                      <a:pt x="21600" y="14559"/>
                    </a:lnTo>
                    <a:lnTo>
                      <a:pt x="11661" y="0"/>
                    </a:lnTo>
                    <a:close/>
                  </a:path>
                </a:pathLst>
              </a:custGeom>
              <a:solidFill>
                <a:schemeClr val="accent3">
                  <a:lumMod val="75000"/>
                </a:schemeClr>
              </a:solidFill>
              <a:ln>
                <a:noFill/>
              </a:ln>
              <a:effectLst/>
              <a:extLst/>
            </p:spPr>
            <p:txBody>
              <a:bodyPr anchor="ctr"/>
              <a:lstStyle/>
              <a:p>
                <a:pPr algn="ctr"/>
                <a:endParaRPr/>
              </a:p>
            </p:txBody>
          </p:sp>
          <p:sp>
            <p:nvSpPr>
              <p:cNvPr id="52" name="i$ḻíďè">
                <a:extLst>
                  <a:ext uri="{FF2B5EF4-FFF2-40B4-BE49-F238E27FC236}">
                    <a16:creationId xmlns="" xmlns:a16="http://schemas.microsoft.com/office/drawing/2014/main" id="{844A76B2-92EE-445B-AB5F-B75B1CCF9915}"/>
                  </a:ext>
                </a:extLst>
              </p:cNvPr>
              <p:cNvSpPr>
                <a:spLocks/>
              </p:cNvSpPr>
              <p:nvPr/>
            </p:nvSpPr>
            <p:spPr bwMode="auto">
              <a:xfrm>
                <a:off x="5157226" y="2854358"/>
                <a:ext cx="998885" cy="1179136"/>
              </a:xfrm>
              <a:custGeom>
                <a:avLst/>
                <a:gdLst>
                  <a:gd name="T0" fmla="*/ 949963 w 21600"/>
                  <a:gd name="T1" fmla="*/ 1121967 h 21600"/>
                  <a:gd name="T2" fmla="*/ 949963 w 21600"/>
                  <a:gd name="T3" fmla="*/ 1121967 h 21600"/>
                  <a:gd name="T4" fmla="*/ 949963 w 21600"/>
                  <a:gd name="T5" fmla="*/ 1121967 h 21600"/>
                  <a:gd name="T6" fmla="*/ 949963 w 21600"/>
                  <a:gd name="T7" fmla="*/ 112196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938" y="0"/>
                    </a:moveTo>
                    <a:lnTo>
                      <a:pt x="0" y="14559"/>
                    </a:lnTo>
                    <a:lnTo>
                      <a:pt x="21600" y="21600"/>
                    </a:lnTo>
                    <a:lnTo>
                      <a:pt x="21600" y="3801"/>
                    </a:lnTo>
                    <a:lnTo>
                      <a:pt x="9938" y="0"/>
                    </a:lnTo>
                    <a:close/>
                  </a:path>
                </a:pathLst>
              </a:custGeom>
              <a:solidFill>
                <a:schemeClr val="accent3"/>
              </a:solidFill>
              <a:ln>
                <a:noFill/>
              </a:ln>
              <a:effectLst/>
              <a:extLst/>
            </p:spPr>
            <p:txBody>
              <a:bodyPr anchor="ctr"/>
              <a:lstStyle/>
              <a:p>
                <a:pPr algn="ctr"/>
                <a:endParaRPr/>
              </a:p>
            </p:txBody>
          </p:sp>
        </p:grpSp>
        <p:grpSp>
          <p:nvGrpSpPr>
            <p:cNvPr id="43" name="i$ļíḋê">
              <a:extLst>
                <a:ext uri="{FF2B5EF4-FFF2-40B4-BE49-F238E27FC236}">
                  <a16:creationId xmlns="" xmlns:a16="http://schemas.microsoft.com/office/drawing/2014/main" id="{68060BAA-339A-4BA3-A257-387ED87A8A43}"/>
                </a:ext>
              </a:extLst>
            </p:cNvPr>
            <p:cNvGrpSpPr/>
            <p:nvPr/>
          </p:nvGrpSpPr>
          <p:grpSpPr>
            <a:xfrm>
              <a:off x="5452798" y="1852424"/>
              <a:ext cx="876459" cy="928860"/>
              <a:chOff x="5701314" y="1921397"/>
              <a:chExt cx="908761" cy="960499"/>
            </a:xfrm>
          </p:grpSpPr>
          <p:sp>
            <p:nvSpPr>
              <p:cNvPr id="48" name="ïṧḷiḓé">
                <a:extLst>
                  <a:ext uri="{FF2B5EF4-FFF2-40B4-BE49-F238E27FC236}">
                    <a16:creationId xmlns="" xmlns:a16="http://schemas.microsoft.com/office/drawing/2014/main" id="{24324A09-5A3A-49F8-A98B-2571724F4819}"/>
                  </a:ext>
                </a:extLst>
              </p:cNvPr>
              <p:cNvSpPr>
                <a:spLocks/>
              </p:cNvSpPr>
              <p:nvPr/>
            </p:nvSpPr>
            <p:spPr bwMode="auto">
              <a:xfrm>
                <a:off x="6155278" y="1921397"/>
                <a:ext cx="454797" cy="960499"/>
              </a:xfrm>
              <a:custGeom>
                <a:avLst/>
                <a:gdLst>
                  <a:gd name="T0" fmla="*/ 432267 w 21600"/>
                  <a:gd name="T1" fmla="*/ 913958 h 21600"/>
                  <a:gd name="T2" fmla="*/ 432267 w 21600"/>
                  <a:gd name="T3" fmla="*/ 913958 h 21600"/>
                  <a:gd name="T4" fmla="*/ 432267 w 21600"/>
                  <a:gd name="T5" fmla="*/ 913958 h 21600"/>
                  <a:gd name="T6" fmla="*/ 432267 w 21600"/>
                  <a:gd name="T7" fmla="*/ 91395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0" y="21600"/>
                    </a:lnTo>
                    <a:lnTo>
                      <a:pt x="21599" y="17667"/>
                    </a:lnTo>
                    <a:lnTo>
                      <a:pt x="0" y="0"/>
                    </a:lnTo>
                    <a:close/>
                  </a:path>
                </a:pathLst>
              </a:custGeom>
              <a:solidFill>
                <a:schemeClr val="accent4">
                  <a:lumMod val="75000"/>
                </a:schemeClr>
              </a:solidFill>
              <a:ln>
                <a:noFill/>
              </a:ln>
              <a:effectLst/>
              <a:extLst/>
            </p:spPr>
            <p:txBody>
              <a:bodyPr anchor="ctr"/>
              <a:lstStyle/>
              <a:p>
                <a:pPr algn="ctr"/>
                <a:endParaRPr/>
              </a:p>
            </p:txBody>
          </p:sp>
          <p:sp>
            <p:nvSpPr>
              <p:cNvPr id="49" name="îṥļíďé">
                <a:extLst>
                  <a:ext uri="{FF2B5EF4-FFF2-40B4-BE49-F238E27FC236}">
                    <a16:creationId xmlns="" xmlns:a16="http://schemas.microsoft.com/office/drawing/2014/main" id="{86734C67-3EE6-4272-B6F0-A070249FF374}"/>
                  </a:ext>
                </a:extLst>
              </p:cNvPr>
              <p:cNvSpPr>
                <a:spLocks/>
              </p:cNvSpPr>
              <p:nvPr/>
            </p:nvSpPr>
            <p:spPr bwMode="auto">
              <a:xfrm>
                <a:off x="5701314" y="1921397"/>
                <a:ext cx="453964" cy="960499"/>
              </a:xfrm>
              <a:custGeom>
                <a:avLst/>
                <a:gdLst>
                  <a:gd name="T0" fmla="*/ 431474 w 21600"/>
                  <a:gd name="T1" fmla="*/ 913958 h 21600"/>
                  <a:gd name="T2" fmla="*/ 431474 w 21600"/>
                  <a:gd name="T3" fmla="*/ 913958 h 21600"/>
                  <a:gd name="T4" fmla="*/ 431474 w 21600"/>
                  <a:gd name="T5" fmla="*/ 913958 h 21600"/>
                  <a:gd name="T6" fmla="*/ 431474 w 21600"/>
                  <a:gd name="T7" fmla="*/ 91395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0"/>
                    </a:moveTo>
                    <a:lnTo>
                      <a:pt x="0" y="17667"/>
                    </a:lnTo>
                    <a:lnTo>
                      <a:pt x="21599" y="21600"/>
                    </a:lnTo>
                    <a:lnTo>
                      <a:pt x="21599" y="0"/>
                    </a:lnTo>
                    <a:close/>
                  </a:path>
                </a:pathLst>
              </a:custGeom>
              <a:solidFill>
                <a:schemeClr val="accent4"/>
              </a:solidFill>
              <a:ln>
                <a:noFill/>
              </a:ln>
              <a:effectLst/>
              <a:extLst/>
            </p:spPr>
            <p:txBody>
              <a:bodyPr anchor="ctr"/>
              <a:lstStyle/>
              <a:p>
                <a:pPr algn="ctr"/>
                <a:endParaRPr/>
              </a:p>
            </p:txBody>
          </p:sp>
        </p:grpSp>
        <p:sp>
          <p:nvSpPr>
            <p:cNvPr id="44" name="íṩ1îḋè">
              <a:extLst>
                <a:ext uri="{FF2B5EF4-FFF2-40B4-BE49-F238E27FC236}">
                  <a16:creationId xmlns="" xmlns:a16="http://schemas.microsoft.com/office/drawing/2014/main" id="{9F225C1F-15DC-41E0-B0CF-A5544DD08E9B}"/>
                </a:ext>
              </a:extLst>
            </p:cNvPr>
            <p:cNvSpPr>
              <a:spLocks/>
            </p:cNvSpPr>
            <p:nvPr/>
          </p:nvSpPr>
          <p:spPr bwMode="auto">
            <a:xfrm rot="1241860">
              <a:off x="4433699" y="5062350"/>
              <a:ext cx="841046" cy="3310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 xmlns:lc="http://schemas.openxmlformats.org/drawingml/2006/lockedCanvas" xmlns:a16="http://schemas.microsoft.com/office/drawing/2014/main" xmlns:p14="http://schemas.microsoft.com/office/powerpoint/2010/main" xmlns:a14="http://schemas.microsoft.com/office/drawing/2010/main">
                  <a:solidFill>
                    <a:srgbClr val="FFFFFF"/>
                  </a:solidFill>
                </a14:hiddenFill>
              </a:ex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12700" cap="flat" cmpd="sng">
                  <a:solidFill>
                    <a:srgbClr val="000000"/>
                  </a:solidFill>
                  <a:prstDash val="solid"/>
                  <a:miter lim="0"/>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nchor="ctr">
              <a:normAutofit/>
              <a:scene3d>
                <a:camera prst="orthographicFront"/>
                <a:lightRig rig="threePt" dir="t"/>
              </a:scene3d>
              <a:sp3d contourW="12700"/>
            </a:bodyPr>
            <a:lstStyle/>
            <a:p>
              <a:pPr algn="ctr" defTabSz="228600">
                <a:defRPr/>
              </a:pPr>
              <a:r>
                <a:rPr lang="zh-CN" altLang="en-US" sz="1600" dirty="0">
                  <a:solidFill>
                    <a:schemeClr val="bg1"/>
                  </a:solidFill>
                </a:rPr>
                <a:t>关键词</a:t>
              </a:r>
            </a:p>
          </p:txBody>
        </p:sp>
        <p:sp>
          <p:nvSpPr>
            <p:cNvPr id="45" name="í$ḷiḓè">
              <a:extLst>
                <a:ext uri="{FF2B5EF4-FFF2-40B4-BE49-F238E27FC236}">
                  <a16:creationId xmlns="" xmlns:a16="http://schemas.microsoft.com/office/drawing/2014/main" id="{D0D59159-6E5E-4445-A7AE-AB0EDDAEE044}"/>
                </a:ext>
              </a:extLst>
            </p:cNvPr>
            <p:cNvSpPr>
              <a:spLocks/>
            </p:cNvSpPr>
            <p:nvPr/>
          </p:nvSpPr>
          <p:spPr bwMode="auto">
            <a:xfrm rot="1161022">
              <a:off x="4951213" y="4017589"/>
              <a:ext cx="528773" cy="3310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lc="http://schemas.openxmlformats.org/drawingml/2006/lockedCanvas" xmlns:a16="http://schemas.microsoft.com/office/drawing/2014/main" xmlns:p14="http://schemas.microsoft.com/office/powerpoint/2010/main" xmlns:a14="http://schemas.microsoft.com/office/drawing/2010/main">
                  <a:solidFill>
                    <a:srgbClr val="FFFFFF"/>
                  </a:solidFill>
                </a14:hiddenFill>
              </a:ex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12700" cap="flat" cmpd="sng">
                  <a:solidFill>
                    <a:srgbClr val="000000"/>
                  </a:solidFill>
                  <a:prstDash val="solid"/>
                  <a:miter lim="0"/>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nchor="ctr">
              <a:normAutofit/>
              <a:scene3d>
                <a:camera prst="orthographicFront"/>
                <a:lightRig rig="threePt" dir="t"/>
              </a:scene3d>
              <a:sp3d contourW="12700"/>
            </a:bodyPr>
            <a:lstStyle/>
            <a:p>
              <a:pPr algn="ctr" defTabSz="228600">
                <a:defRPr/>
              </a:pPr>
              <a:r>
                <a:rPr lang="zh-CN" altLang="en-US" sz="1400" dirty="0">
                  <a:solidFill>
                    <a:schemeClr val="bg1"/>
                  </a:solidFill>
                </a:rPr>
                <a:t>关键词</a:t>
              </a:r>
            </a:p>
          </p:txBody>
        </p:sp>
        <p:sp>
          <p:nvSpPr>
            <p:cNvPr id="46" name="iS1iďe">
              <a:extLst>
                <a:ext uri="{FF2B5EF4-FFF2-40B4-BE49-F238E27FC236}">
                  <a16:creationId xmlns="" xmlns:a16="http://schemas.microsoft.com/office/drawing/2014/main" id="{9FD7E34B-C0F2-423D-AAD1-90188744A468}"/>
                </a:ext>
              </a:extLst>
            </p:cNvPr>
            <p:cNvSpPr>
              <a:spLocks/>
            </p:cNvSpPr>
            <p:nvPr/>
          </p:nvSpPr>
          <p:spPr bwMode="auto">
            <a:xfrm rot="1056546">
              <a:off x="5191167" y="3169799"/>
              <a:ext cx="528773" cy="331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lc="http://schemas.openxmlformats.org/drawingml/2006/lockedCanvas" xmlns:a16="http://schemas.microsoft.com/office/drawing/2014/main" xmlns:p14="http://schemas.microsoft.com/office/powerpoint/2010/main" xmlns:a14="http://schemas.microsoft.com/office/drawing/2010/main">
                  <a:solidFill>
                    <a:srgbClr val="FFFFFF"/>
                  </a:solidFill>
                </a14:hiddenFill>
              </a:ex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12700" cap="flat" cmpd="sng">
                  <a:solidFill>
                    <a:srgbClr val="000000"/>
                  </a:solidFill>
                  <a:prstDash val="solid"/>
                  <a:miter lim="0"/>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nchor="ctr">
              <a:normAutofit/>
              <a:scene3d>
                <a:camera prst="orthographicFront"/>
                <a:lightRig rig="threePt" dir="t"/>
              </a:scene3d>
              <a:sp3d contourW="12700"/>
            </a:bodyPr>
            <a:lstStyle/>
            <a:p>
              <a:pPr algn="ctr" defTabSz="228600">
                <a:defRPr/>
              </a:pPr>
              <a:r>
                <a:rPr lang="zh-CN" altLang="en-US" sz="1300">
                  <a:solidFill>
                    <a:schemeClr val="bg1"/>
                  </a:solidFill>
                </a:rPr>
                <a:t>关键词</a:t>
              </a:r>
            </a:p>
          </p:txBody>
        </p:sp>
        <p:sp>
          <p:nvSpPr>
            <p:cNvPr id="47" name="ïSļïḑe">
              <a:extLst>
                <a:ext uri="{FF2B5EF4-FFF2-40B4-BE49-F238E27FC236}">
                  <a16:creationId xmlns="" xmlns:a16="http://schemas.microsoft.com/office/drawing/2014/main" id="{3995F050-A31E-42ED-9DC5-6FA4FF68039D}"/>
                </a:ext>
              </a:extLst>
            </p:cNvPr>
            <p:cNvSpPr>
              <a:spLocks/>
            </p:cNvSpPr>
            <p:nvPr/>
          </p:nvSpPr>
          <p:spPr bwMode="auto">
            <a:xfrm rot="596028">
              <a:off x="5493246" y="2232534"/>
              <a:ext cx="528773" cy="331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lc="http://schemas.openxmlformats.org/drawingml/2006/lockedCanvas" xmlns:a16="http://schemas.microsoft.com/office/drawing/2014/main" xmlns:p14="http://schemas.microsoft.com/office/powerpoint/2010/main" xmlns:a14="http://schemas.microsoft.com/office/drawing/2010/main">
                  <a:solidFill>
                    <a:srgbClr val="FFFFFF"/>
                  </a:solidFill>
                </a14:hiddenFill>
              </a:ex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12700" cap="flat" cmpd="sng">
                  <a:solidFill>
                    <a:srgbClr val="000000"/>
                  </a:solidFill>
                  <a:prstDash val="solid"/>
                  <a:miter lim="0"/>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nchor="ctr">
              <a:noAutofit/>
              <a:scene3d>
                <a:camera prst="orthographicFront"/>
                <a:lightRig rig="threePt" dir="t"/>
              </a:scene3d>
              <a:sp3d contourW="12700"/>
            </a:bodyPr>
            <a:lstStyle/>
            <a:p>
              <a:pPr algn="ctr" defTabSz="228600">
                <a:defRPr/>
              </a:pPr>
              <a:r>
                <a:rPr lang="zh-CN" altLang="en-US" sz="1100" dirty="0">
                  <a:solidFill>
                    <a:schemeClr val="bg1"/>
                  </a:solidFill>
                </a:rPr>
                <a:t>关</a:t>
              </a:r>
              <a:br>
                <a:rPr lang="zh-CN" altLang="en-US" sz="1100" dirty="0">
                  <a:solidFill>
                    <a:schemeClr val="bg1"/>
                  </a:solidFill>
                </a:rPr>
              </a:br>
              <a:r>
                <a:rPr lang="zh-CN" altLang="en-US" sz="1100" dirty="0">
                  <a:solidFill>
                    <a:schemeClr val="bg1"/>
                  </a:solidFill>
                </a:rPr>
                <a:t>键词</a:t>
              </a:r>
            </a:p>
          </p:txBody>
        </p:sp>
      </p:grpSp>
      <p:grpSp>
        <p:nvGrpSpPr>
          <p:cNvPr id="59" name="组合 58"/>
          <p:cNvGrpSpPr/>
          <p:nvPr/>
        </p:nvGrpSpPr>
        <p:grpSpPr>
          <a:xfrm>
            <a:off x="8532289" y="2783996"/>
            <a:ext cx="2784999" cy="957185"/>
            <a:chOff x="1541719" y="2349127"/>
            <a:chExt cx="2784999" cy="957185"/>
          </a:xfrm>
        </p:grpSpPr>
        <p:sp>
          <p:nvSpPr>
            <p:cNvPr id="60" name="文本框 59"/>
            <p:cNvSpPr txBox="1"/>
            <p:nvPr/>
          </p:nvSpPr>
          <p:spPr>
            <a:xfrm>
              <a:off x="1541719" y="2349127"/>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标题文字添加</a:t>
              </a:r>
            </a:p>
          </p:txBody>
        </p:sp>
        <p:sp>
          <p:nvSpPr>
            <p:cNvPr id="61" name="文本框 60"/>
            <p:cNvSpPr txBox="1"/>
            <p:nvPr/>
          </p:nvSpPr>
          <p:spPr>
            <a:xfrm>
              <a:off x="1541719" y="2687681"/>
              <a:ext cx="2784999" cy="61863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00" dirty="0">
                  <a:solidFill>
                    <a:schemeClr val="tx1">
                      <a:lumMod val="65000"/>
                      <a:lumOff val="35000"/>
                    </a:schemeClr>
                  </a:solidFill>
                  <a:latin typeface="Century Gothic" panose="020B0502020202020204" pitchFamily="34" charset="0"/>
                  <a:ea typeface="+mj-ea"/>
                </a:rPr>
                <a:t>The user can demonstrate on a projector or computer, or presentation and make it film to be used in a wider field</a:t>
              </a:r>
            </a:p>
          </p:txBody>
        </p:sp>
      </p:grpSp>
      <p:cxnSp>
        <p:nvCxnSpPr>
          <p:cNvPr id="63" name="直接连接符 62"/>
          <p:cNvCxnSpPr/>
          <p:nvPr/>
        </p:nvCxnSpPr>
        <p:spPr>
          <a:xfrm>
            <a:off x="3695988" y="2378522"/>
            <a:ext cx="1871327" cy="0"/>
          </a:xfrm>
          <a:prstGeom prst="line">
            <a:avLst/>
          </a:prstGeom>
          <a:ln w="12700">
            <a:solidFill>
              <a:schemeClr val="bg1">
                <a:lumMod val="7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3695988" y="4021585"/>
            <a:ext cx="1054427" cy="0"/>
          </a:xfrm>
          <a:prstGeom prst="line">
            <a:avLst/>
          </a:prstGeom>
          <a:ln w="12700">
            <a:solidFill>
              <a:schemeClr val="bg1">
                <a:lumMod val="7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966407" y="3093949"/>
            <a:ext cx="1489412" cy="0"/>
          </a:xfrm>
          <a:prstGeom prst="line">
            <a:avLst/>
          </a:prstGeom>
          <a:ln w="12700">
            <a:solidFill>
              <a:schemeClr val="bg1">
                <a:lumMod val="7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7920102" y="4813253"/>
            <a:ext cx="535717" cy="0"/>
          </a:xfrm>
          <a:prstGeom prst="line">
            <a:avLst/>
          </a:prstGeom>
          <a:ln w="12700">
            <a:solidFill>
              <a:schemeClr val="bg1">
                <a:lumMod val="7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nvGrpSpPr>
          <p:cNvPr id="70" name="组合 69"/>
          <p:cNvGrpSpPr/>
          <p:nvPr/>
        </p:nvGrpSpPr>
        <p:grpSpPr>
          <a:xfrm>
            <a:off x="8532289" y="4485009"/>
            <a:ext cx="2784999" cy="957185"/>
            <a:chOff x="1541719" y="2349127"/>
            <a:chExt cx="2784999" cy="957185"/>
          </a:xfrm>
        </p:grpSpPr>
        <p:sp>
          <p:nvSpPr>
            <p:cNvPr id="71" name="文本框 70"/>
            <p:cNvSpPr txBox="1"/>
            <p:nvPr/>
          </p:nvSpPr>
          <p:spPr>
            <a:xfrm>
              <a:off x="1541719" y="2349127"/>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Century Gothic" panose="020B0502020202020204" pitchFamily="34" charset="0"/>
                </a:rPr>
                <a:t>标题文字添加</a:t>
              </a:r>
            </a:p>
          </p:txBody>
        </p:sp>
        <p:sp>
          <p:nvSpPr>
            <p:cNvPr id="72" name="文本框 71"/>
            <p:cNvSpPr txBox="1"/>
            <p:nvPr/>
          </p:nvSpPr>
          <p:spPr>
            <a:xfrm>
              <a:off x="1541719" y="2687681"/>
              <a:ext cx="2784999" cy="61863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00" dirty="0">
                  <a:solidFill>
                    <a:schemeClr val="tx1">
                      <a:lumMod val="65000"/>
                      <a:lumOff val="35000"/>
                    </a:schemeClr>
                  </a:solidFill>
                  <a:latin typeface="Century Gothic" panose="020B0502020202020204" pitchFamily="34" charset="0"/>
                  <a:ea typeface="+mj-ea"/>
                </a:rPr>
                <a:t>The user can demonstrate on a projector or computer, or presentation and make it film to be used in a wider field</a:t>
              </a:r>
            </a:p>
          </p:txBody>
        </p:sp>
      </p:grpSp>
      <p:grpSp>
        <p:nvGrpSpPr>
          <p:cNvPr id="73" name="组合 72"/>
          <p:cNvGrpSpPr/>
          <p:nvPr/>
        </p:nvGrpSpPr>
        <p:grpSpPr>
          <a:xfrm>
            <a:off x="887965" y="2057576"/>
            <a:ext cx="2784999" cy="957185"/>
            <a:chOff x="1541719" y="2349127"/>
            <a:chExt cx="2784999" cy="957185"/>
          </a:xfrm>
        </p:grpSpPr>
        <p:sp>
          <p:nvSpPr>
            <p:cNvPr id="74" name="文本框 73"/>
            <p:cNvSpPr txBox="1"/>
            <p:nvPr/>
          </p:nvSpPr>
          <p:spPr>
            <a:xfrm>
              <a:off x="2192937" y="2349127"/>
              <a:ext cx="2133781" cy="369332"/>
            </a:xfrm>
            <a:prstGeom prst="rect">
              <a:avLst/>
            </a:prstGeom>
            <a:noFill/>
          </p:spPr>
          <p:txBody>
            <a:bodyPr wrap="square" rtlCol="0">
              <a:spAutoFit/>
              <a:scene3d>
                <a:camera prst="orthographicFront"/>
                <a:lightRig rig="threePt" dir="t"/>
              </a:scene3d>
              <a:sp3d contourW="12700"/>
            </a:bodyPr>
            <a:lstStyle/>
            <a:p>
              <a:pPr algn="r"/>
              <a:r>
                <a:rPr lang="zh-CN" altLang="en-US" b="1" dirty="0">
                  <a:solidFill>
                    <a:schemeClr val="tx1">
                      <a:lumMod val="75000"/>
                      <a:lumOff val="25000"/>
                    </a:schemeClr>
                  </a:solidFill>
                  <a:latin typeface="Century Gothic" panose="020B0502020202020204" pitchFamily="34" charset="0"/>
                </a:rPr>
                <a:t>标题文字添加</a:t>
              </a:r>
            </a:p>
          </p:txBody>
        </p:sp>
        <p:sp>
          <p:nvSpPr>
            <p:cNvPr id="75" name="文本框 74"/>
            <p:cNvSpPr txBox="1"/>
            <p:nvPr/>
          </p:nvSpPr>
          <p:spPr>
            <a:xfrm>
              <a:off x="1541719" y="2687681"/>
              <a:ext cx="2784999" cy="618631"/>
            </a:xfrm>
            <a:prstGeom prst="rect">
              <a:avLst/>
            </a:prstGeom>
            <a:noFill/>
          </p:spPr>
          <p:txBody>
            <a:bodyPr wrap="square" rtlCol="0">
              <a:spAutoFit/>
              <a:scene3d>
                <a:camera prst="orthographicFront"/>
                <a:lightRig rig="threePt" dir="t"/>
              </a:scene3d>
              <a:sp3d contourW="12700"/>
            </a:bodyPr>
            <a:lstStyle/>
            <a:p>
              <a:pPr algn="r">
                <a:lnSpc>
                  <a:spcPct val="114000"/>
                </a:lnSpc>
              </a:pPr>
              <a:r>
                <a:rPr lang="en-US" altLang="zh-CN" sz="1000" dirty="0">
                  <a:solidFill>
                    <a:schemeClr val="tx1">
                      <a:lumMod val="65000"/>
                      <a:lumOff val="35000"/>
                    </a:schemeClr>
                  </a:solidFill>
                  <a:latin typeface="Century Gothic" panose="020B0502020202020204" pitchFamily="34" charset="0"/>
                  <a:ea typeface="+mj-ea"/>
                </a:rPr>
                <a:t>The user can demonstrate on a projector or computer, or presentation and make it film to be used in a wider field</a:t>
              </a:r>
            </a:p>
          </p:txBody>
        </p:sp>
      </p:grpSp>
      <p:grpSp>
        <p:nvGrpSpPr>
          <p:cNvPr id="76" name="组合 75"/>
          <p:cNvGrpSpPr/>
          <p:nvPr/>
        </p:nvGrpSpPr>
        <p:grpSpPr>
          <a:xfrm>
            <a:off x="887965" y="3758589"/>
            <a:ext cx="2784999" cy="957185"/>
            <a:chOff x="1541719" y="2349127"/>
            <a:chExt cx="2784999" cy="957185"/>
          </a:xfrm>
        </p:grpSpPr>
        <p:sp>
          <p:nvSpPr>
            <p:cNvPr id="77" name="文本框 76"/>
            <p:cNvSpPr txBox="1"/>
            <p:nvPr/>
          </p:nvSpPr>
          <p:spPr>
            <a:xfrm>
              <a:off x="2192937" y="2349127"/>
              <a:ext cx="2133781" cy="369332"/>
            </a:xfrm>
            <a:prstGeom prst="rect">
              <a:avLst/>
            </a:prstGeom>
            <a:noFill/>
          </p:spPr>
          <p:txBody>
            <a:bodyPr wrap="square" rtlCol="0">
              <a:spAutoFit/>
              <a:scene3d>
                <a:camera prst="orthographicFront"/>
                <a:lightRig rig="threePt" dir="t"/>
              </a:scene3d>
              <a:sp3d contourW="12700"/>
            </a:bodyPr>
            <a:lstStyle/>
            <a:p>
              <a:pPr algn="r"/>
              <a:r>
                <a:rPr lang="zh-CN" altLang="en-US" b="1" dirty="0">
                  <a:solidFill>
                    <a:schemeClr val="tx1">
                      <a:lumMod val="75000"/>
                      <a:lumOff val="25000"/>
                    </a:schemeClr>
                  </a:solidFill>
                  <a:latin typeface="Century Gothic" panose="020B0502020202020204" pitchFamily="34" charset="0"/>
                </a:rPr>
                <a:t>标题文字添加</a:t>
              </a:r>
            </a:p>
          </p:txBody>
        </p:sp>
        <p:sp>
          <p:nvSpPr>
            <p:cNvPr id="78" name="文本框 77"/>
            <p:cNvSpPr txBox="1"/>
            <p:nvPr/>
          </p:nvSpPr>
          <p:spPr>
            <a:xfrm>
              <a:off x="1541719" y="2687681"/>
              <a:ext cx="2784999" cy="618631"/>
            </a:xfrm>
            <a:prstGeom prst="rect">
              <a:avLst/>
            </a:prstGeom>
            <a:noFill/>
          </p:spPr>
          <p:txBody>
            <a:bodyPr wrap="square" rtlCol="0">
              <a:spAutoFit/>
              <a:scene3d>
                <a:camera prst="orthographicFront"/>
                <a:lightRig rig="threePt" dir="t"/>
              </a:scene3d>
              <a:sp3d contourW="12700"/>
            </a:bodyPr>
            <a:lstStyle/>
            <a:p>
              <a:pPr algn="r">
                <a:lnSpc>
                  <a:spcPct val="114000"/>
                </a:lnSpc>
              </a:pPr>
              <a:r>
                <a:rPr lang="en-US" altLang="zh-CN" sz="1000" dirty="0">
                  <a:solidFill>
                    <a:schemeClr val="tx1">
                      <a:lumMod val="65000"/>
                      <a:lumOff val="35000"/>
                    </a:schemeClr>
                  </a:solidFill>
                  <a:latin typeface="Century Gothic" panose="020B0502020202020204" pitchFamily="34" charset="0"/>
                  <a:ea typeface="+mj-ea"/>
                </a:rPr>
                <a:t>The user can demonstrate on a projector or computer, or presentation and make it film to be used in a wider field</a:t>
              </a:r>
            </a:p>
          </p:txBody>
        </p:sp>
      </p:grpSp>
      <p:sp>
        <p:nvSpPr>
          <p:cNvPr id="38" name="任意多边形: 形状 37">
            <a:extLst>
              <a:ext uri="{FF2B5EF4-FFF2-40B4-BE49-F238E27FC236}">
                <a16:creationId xmlns="" xmlns:a16="http://schemas.microsoft.com/office/drawing/2014/main" id="{A80FA420-AF46-4461-A3FD-1F2DBA58EE57}"/>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39" name="任意多边形: 形状 38">
            <a:extLst>
              <a:ext uri="{FF2B5EF4-FFF2-40B4-BE49-F238E27FC236}">
                <a16:creationId xmlns="" xmlns:a16="http://schemas.microsoft.com/office/drawing/2014/main" id="{2BC71F04-204C-4028-ACD8-5F657F4692C5}"/>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62" name="文本框 61">
            <a:extLst>
              <a:ext uri="{FF2B5EF4-FFF2-40B4-BE49-F238E27FC236}">
                <a16:creationId xmlns="" xmlns:a16="http://schemas.microsoft.com/office/drawing/2014/main" id="{822E5446-D2FA-479D-8C7A-A831DAFD132C}"/>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03</a:t>
            </a:r>
            <a:endParaRPr lang="zh-CN" altLang="en-US" sz="4000" dirty="0">
              <a:solidFill>
                <a:schemeClr val="accent1"/>
              </a:solidFill>
              <a:latin typeface="Century Gothic" panose="020B0502020202020204" pitchFamily="34" charset="0"/>
            </a:endParaRPr>
          </a:p>
        </p:txBody>
      </p:sp>
      <p:grpSp>
        <p:nvGrpSpPr>
          <p:cNvPr id="67" name="组合 66">
            <a:extLst>
              <a:ext uri="{FF2B5EF4-FFF2-40B4-BE49-F238E27FC236}">
                <a16:creationId xmlns="" xmlns:a16="http://schemas.microsoft.com/office/drawing/2014/main" id="{C950C2F8-9072-4602-B5DF-6E28D24E032C}"/>
              </a:ext>
            </a:extLst>
          </p:cNvPr>
          <p:cNvGrpSpPr/>
          <p:nvPr/>
        </p:nvGrpSpPr>
        <p:grpSpPr>
          <a:xfrm>
            <a:off x="1473289" y="371367"/>
            <a:ext cx="4260761" cy="804130"/>
            <a:chOff x="7318011" y="1456480"/>
            <a:chExt cx="4260761" cy="804130"/>
          </a:xfrm>
        </p:grpSpPr>
        <p:sp>
          <p:nvSpPr>
            <p:cNvPr id="68" name="文本框 67">
              <a:extLst>
                <a:ext uri="{FF2B5EF4-FFF2-40B4-BE49-F238E27FC236}">
                  <a16:creationId xmlns="" xmlns:a16="http://schemas.microsoft.com/office/drawing/2014/main" id="{75A9429D-6764-4FAA-BE3C-52C0D619E9E3}"/>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发展规划</a:t>
              </a:r>
            </a:p>
          </p:txBody>
        </p:sp>
        <p:sp>
          <p:nvSpPr>
            <p:cNvPr id="69" name="文本框 68">
              <a:extLst>
                <a:ext uri="{FF2B5EF4-FFF2-40B4-BE49-F238E27FC236}">
                  <a16:creationId xmlns="" xmlns:a16="http://schemas.microsoft.com/office/drawing/2014/main" id="{0EAC72F8-12FB-45A4-9634-6A8E3EA28F6E}"/>
                </a:ext>
              </a:extLst>
            </p:cNvPr>
            <p:cNvSpPr txBox="1"/>
            <p:nvPr/>
          </p:nvSpPr>
          <p:spPr>
            <a:xfrm>
              <a:off x="7318011" y="1984059"/>
              <a:ext cx="4260761" cy="27655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schemeClr val="bg1">
                      <a:lumMod val="65000"/>
                    </a:schemeClr>
                  </a:solidFill>
                  <a:latin typeface="Century Gothic" panose="020B0502020202020204" pitchFamily="34" charset="0"/>
                  <a:ea typeface="+mj-ea"/>
                </a:rPr>
                <a:t>The user can demonstrate on a projector or computer</a:t>
              </a:r>
            </a:p>
          </p:txBody>
        </p:sp>
      </p:grpSp>
    </p:spTree>
    <p:extLst>
      <p:ext uri="{BB962C8B-B14F-4D97-AF65-F5344CB8AC3E}">
        <p14:creationId xmlns:p14="http://schemas.microsoft.com/office/powerpoint/2010/main" val="357618662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nodeType="afterEffect">
                                  <p:stCondLst>
                                    <p:cond delay="0"/>
                                  </p:stCondLst>
                                  <p:childTnLst>
                                    <p:set>
                                      <p:cBhvr>
                                        <p:cTn id="12" dur="1" fill="hold">
                                          <p:stCondLst>
                                            <p:cond delay="0"/>
                                          </p:stCondLst>
                                        </p:cTn>
                                        <p:tgtEl>
                                          <p:spTgt spid="63"/>
                                        </p:tgtEl>
                                        <p:attrNameLst>
                                          <p:attrName>style.visibility</p:attrName>
                                        </p:attrNameLst>
                                      </p:cBhvr>
                                      <p:to>
                                        <p:strVal val="visible"/>
                                      </p:to>
                                    </p:set>
                                    <p:animEffect transition="in" filter="barn(inVertical)">
                                      <p:cBhvr>
                                        <p:cTn id="13" dur="500"/>
                                        <p:tgtEl>
                                          <p:spTgt spid="63"/>
                                        </p:tgtEl>
                                      </p:cBhvr>
                                    </p:animEffect>
                                  </p:childTnLst>
                                </p:cTn>
                              </p:par>
                              <p:par>
                                <p:cTn id="14" presetID="16" presetClass="entr" presetSubtype="21" fill="hold" nodeType="withEffect">
                                  <p:stCondLst>
                                    <p:cond delay="0"/>
                                  </p:stCondLst>
                                  <p:childTnLst>
                                    <p:set>
                                      <p:cBhvr>
                                        <p:cTn id="15" dur="1" fill="hold">
                                          <p:stCondLst>
                                            <p:cond delay="0"/>
                                          </p:stCondLst>
                                        </p:cTn>
                                        <p:tgtEl>
                                          <p:spTgt spid="64"/>
                                        </p:tgtEl>
                                        <p:attrNameLst>
                                          <p:attrName>style.visibility</p:attrName>
                                        </p:attrNameLst>
                                      </p:cBhvr>
                                      <p:to>
                                        <p:strVal val="visible"/>
                                      </p:to>
                                    </p:set>
                                    <p:animEffect transition="in" filter="barn(inVertical)">
                                      <p:cBhvr>
                                        <p:cTn id="16" dur="500"/>
                                        <p:tgtEl>
                                          <p:spTgt spid="64"/>
                                        </p:tgtEl>
                                      </p:cBhvr>
                                    </p:animEffect>
                                  </p:childTnLst>
                                </p:cTn>
                              </p:par>
                              <p:par>
                                <p:cTn id="17" presetID="16" presetClass="entr" presetSubtype="21" fill="hold" nodeType="with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barn(inVertical)">
                                      <p:cBhvr>
                                        <p:cTn id="19" dur="500"/>
                                        <p:tgtEl>
                                          <p:spTgt spid="65"/>
                                        </p:tgtEl>
                                      </p:cBhvr>
                                    </p:animEffect>
                                  </p:childTnLst>
                                </p:cTn>
                              </p:par>
                              <p:par>
                                <p:cTn id="20" presetID="16" presetClass="entr" presetSubtype="21" fill="hold" nodeType="withEffect">
                                  <p:stCondLst>
                                    <p:cond delay="0"/>
                                  </p:stCondLst>
                                  <p:childTnLst>
                                    <p:set>
                                      <p:cBhvr>
                                        <p:cTn id="21" dur="1" fill="hold">
                                          <p:stCondLst>
                                            <p:cond delay="0"/>
                                          </p:stCondLst>
                                        </p:cTn>
                                        <p:tgtEl>
                                          <p:spTgt spid="66"/>
                                        </p:tgtEl>
                                        <p:attrNameLst>
                                          <p:attrName>style.visibility</p:attrName>
                                        </p:attrNameLst>
                                      </p:cBhvr>
                                      <p:to>
                                        <p:strVal val="visible"/>
                                      </p:to>
                                    </p:set>
                                    <p:animEffect transition="in" filter="barn(inVertical)">
                                      <p:cBhvr>
                                        <p:cTn id="22" dur="500"/>
                                        <p:tgtEl>
                                          <p:spTgt spid="66"/>
                                        </p:tgtEl>
                                      </p:cBhvr>
                                    </p:animEffect>
                                  </p:childTnLst>
                                </p:cTn>
                              </p:par>
                            </p:childTnLst>
                          </p:cTn>
                        </p:par>
                        <p:par>
                          <p:cTn id="23" fill="hold">
                            <p:stCondLst>
                              <p:cond delay="1500"/>
                            </p:stCondLst>
                            <p:childTnLst>
                              <p:par>
                                <p:cTn id="24" presetID="2" presetClass="entr" presetSubtype="8" fill="hold" nodeType="afterEffect">
                                  <p:stCondLst>
                                    <p:cond delay="0"/>
                                  </p:stCondLst>
                                  <p:childTnLst>
                                    <p:set>
                                      <p:cBhvr>
                                        <p:cTn id="25" dur="1" fill="hold">
                                          <p:stCondLst>
                                            <p:cond delay="0"/>
                                          </p:stCondLst>
                                        </p:cTn>
                                        <p:tgtEl>
                                          <p:spTgt spid="73"/>
                                        </p:tgtEl>
                                        <p:attrNameLst>
                                          <p:attrName>style.visibility</p:attrName>
                                        </p:attrNameLst>
                                      </p:cBhvr>
                                      <p:to>
                                        <p:strVal val="visible"/>
                                      </p:to>
                                    </p:set>
                                    <p:anim calcmode="lin" valueType="num">
                                      <p:cBhvr additive="base">
                                        <p:cTn id="26" dur="500" fill="hold"/>
                                        <p:tgtEl>
                                          <p:spTgt spid="73"/>
                                        </p:tgtEl>
                                        <p:attrNameLst>
                                          <p:attrName>ppt_x</p:attrName>
                                        </p:attrNameLst>
                                      </p:cBhvr>
                                      <p:tavLst>
                                        <p:tav tm="0">
                                          <p:val>
                                            <p:strVal val="0-#ppt_w/2"/>
                                          </p:val>
                                        </p:tav>
                                        <p:tav tm="100000">
                                          <p:val>
                                            <p:strVal val="#ppt_x"/>
                                          </p:val>
                                        </p:tav>
                                      </p:tavLst>
                                    </p:anim>
                                    <p:anim calcmode="lin" valueType="num">
                                      <p:cBhvr additive="base">
                                        <p:cTn id="27" dur="500" fill="hold"/>
                                        <p:tgtEl>
                                          <p:spTgt spid="73"/>
                                        </p:tgtEl>
                                        <p:attrNameLst>
                                          <p:attrName>ppt_y</p:attrName>
                                        </p:attrNameLst>
                                      </p:cBhvr>
                                      <p:tavLst>
                                        <p:tav tm="0">
                                          <p:val>
                                            <p:strVal val="#ppt_y"/>
                                          </p:val>
                                        </p:tav>
                                        <p:tav tm="100000">
                                          <p:val>
                                            <p:strVal val="#ppt_y"/>
                                          </p:val>
                                        </p:tav>
                                      </p:tavLst>
                                    </p:anim>
                                  </p:childTnLst>
                                </p:cTn>
                              </p:par>
                              <p:par>
                                <p:cTn id="28" presetID="2" presetClass="entr" presetSubtype="8" fill="hold" nodeType="withEffect">
                                  <p:stCondLst>
                                    <p:cond delay="0"/>
                                  </p:stCondLst>
                                  <p:childTnLst>
                                    <p:set>
                                      <p:cBhvr>
                                        <p:cTn id="29" dur="1" fill="hold">
                                          <p:stCondLst>
                                            <p:cond delay="0"/>
                                          </p:stCondLst>
                                        </p:cTn>
                                        <p:tgtEl>
                                          <p:spTgt spid="76"/>
                                        </p:tgtEl>
                                        <p:attrNameLst>
                                          <p:attrName>style.visibility</p:attrName>
                                        </p:attrNameLst>
                                      </p:cBhvr>
                                      <p:to>
                                        <p:strVal val="visible"/>
                                      </p:to>
                                    </p:set>
                                    <p:anim calcmode="lin" valueType="num">
                                      <p:cBhvr additive="base">
                                        <p:cTn id="30" dur="500" fill="hold"/>
                                        <p:tgtEl>
                                          <p:spTgt spid="76"/>
                                        </p:tgtEl>
                                        <p:attrNameLst>
                                          <p:attrName>ppt_x</p:attrName>
                                        </p:attrNameLst>
                                      </p:cBhvr>
                                      <p:tavLst>
                                        <p:tav tm="0">
                                          <p:val>
                                            <p:strVal val="0-#ppt_w/2"/>
                                          </p:val>
                                        </p:tav>
                                        <p:tav tm="100000">
                                          <p:val>
                                            <p:strVal val="#ppt_x"/>
                                          </p:val>
                                        </p:tav>
                                      </p:tavLst>
                                    </p:anim>
                                    <p:anim calcmode="lin" valueType="num">
                                      <p:cBhvr additive="base">
                                        <p:cTn id="31" dur="500" fill="hold"/>
                                        <p:tgtEl>
                                          <p:spTgt spid="76"/>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59"/>
                                        </p:tgtEl>
                                        <p:attrNameLst>
                                          <p:attrName>style.visibility</p:attrName>
                                        </p:attrNameLst>
                                      </p:cBhvr>
                                      <p:to>
                                        <p:strVal val="visible"/>
                                      </p:to>
                                    </p:set>
                                    <p:anim calcmode="lin" valueType="num">
                                      <p:cBhvr additive="base">
                                        <p:cTn id="34" dur="500" fill="hold"/>
                                        <p:tgtEl>
                                          <p:spTgt spid="59"/>
                                        </p:tgtEl>
                                        <p:attrNameLst>
                                          <p:attrName>ppt_x</p:attrName>
                                        </p:attrNameLst>
                                      </p:cBhvr>
                                      <p:tavLst>
                                        <p:tav tm="0">
                                          <p:val>
                                            <p:strVal val="1+#ppt_w/2"/>
                                          </p:val>
                                        </p:tav>
                                        <p:tav tm="100000">
                                          <p:val>
                                            <p:strVal val="#ppt_x"/>
                                          </p:val>
                                        </p:tav>
                                      </p:tavLst>
                                    </p:anim>
                                    <p:anim calcmode="lin" valueType="num">
                                      <p:cBhvr additive="base">
                                        <p:cTn id="35" dur="500" fill="hold"/>
                                        <p:tgtEl>
                                          <p:spTgt spid="59"/>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0"/>
                                  </p:stCondLst>
                                  <p:childTnLst>
                                    <p:set>
                                      <p:cBhvr>
                                        <p:cTn id="37" dur="1" fill="hold">
                                          <p:stCondLst>
                                            <p:cond delay="0"/>
                                          </p:stCondLst>
                                        </p:cTn>
                                        <p:tgtEl>
                                          <p:spTgt spid="70"/>
                                        </p:tgtEl>
                                        <p:attrNameLst>
                                          <p:attrName>style.visibility</p:attrName>
                                        </p:attrNameLst>
                                      </p:cBhvr>
                                      <p:to>
                                        <p:strVal val="visible"/>
                                      </p:to>
                                    </p:set>
                                    <p:anim calcmode="lin" valueType="num">
                                      <p:cBhvr additive="base">
                                        <p:cTn id="38" dur="500" fill="hold"/>
                                        <p:tgtEl>
                                          <p:spTgt spid="70"/>
                                        </p:tgtEl>
                                        <p:attrNameLst>
                                          <p:attrName>ppt_x</p:attrName>
                                        </p:attrNameLst>
                                      </p:cBhvr>
                                      <p:tavLst>
                                        <p:tav tm="0">
                                          <p:val>
                                            <p:strVal val="1+#ppt_w/2"/>
                                          </p:val>
                                        </p:tav>
                                        <p:tav tm="100000">
                                          <p:val>
                                            <p:strVal val="#ppt_x"/>
                                          </p:val>
                                        </p:tav>
                                      </p:tavLst>
                                    </p:anim>
                                    <p:anim calcmode="lin" valueType="num">
                                      <p:cBhvr additive="base">
                                        <p:cTn id="39" dur="500" fill="hold"/>
                                        <p:tgtEl>
                                          <p:spTgt spid="7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1121282" y="3758161"/>
            <a:ext cx="1803926" cy="1763340"/>
            <a:chOff x="1121282" y="3758161"/>
            <a:chExt cx="1803926" cy="1763340"/>
          </a:xfrm>
        </p:grpSpPr>
        <p:sp>
          <p:nvSpPr>
            <p:cNvPr id="4" name="Rectangle 17"/>
            <p:cNvSpPr/>
            <p:nvPr/>
          </p:nvSpPr>
          <p:spPr>
            <a:xfrm flipV="1">
              <a:off x="1121282" y="3955585"/>
              <a:ext cx="1803926" cy="1525824"/>
            </a:xfrm>
            <a:prstGeom prst="rect">
              <a:avLst/>
            </a:prstGeom>
            <a:solidFill>
              <a:schemeClr val="accent1"/>
            </a:solidFill>
            <a:ln>
              <a:noFill/>
            </a:ln>
            <a:scene3d>
              <a:camera prst="perspectiveRelaxed" fov="5700000">
                <a:rot lat="16800000" lon="0" rev="0"/>
              </a:camera>
              <a:lightRig rig="soft" dir="t">
                <a:rot lat="0" lon="0" rev="4800000"/>
              </a:lightRig>
            </a:scene3d>
            <a:sp3d extrusionH="57150" prstMaterial="plastic">
              <a:bevelT w="0" h="12700"/>
              <a:bevelB w="0" h="254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4" name="Freeform: Shape 25"/>
            <p:cNvSpPr>
              <a:spLocks/>
            </p:cNvSpPr>
            <p:nvPr/>
          </p:nvSpPr>
          <p:spPr bwMode="auto">
            <a:xfrm>
              <a:off x="1773706" y="3758161"/>
              <a:ext cx="649716" cy="600004"/>
            </a:xfrm>
            <a:custGeom>
              <a:avLst/>
              <a:gdLst>
                <a:gd name="connsiteX0" fmla="*/ 186302 w 608697"/>
                <a:gd name="connsiteY0" fmla="*/ 63862 h 562124"/>
                <a:gd name="connsiteX1" fmla="*/ 204357 w 608697"/>
                <a:gd name="connsiteY1" fmla="*/ 81889 h 562124"/>
                <a:gd name="connsiteX2" fmla="*/ 186302 w 608697"/>
                <a:gd name="connsiteY2" fmla="*/ 99991 h 562124"/>
                <a:gd name="connsiteX3" fmla="*/ 99759 w 608697"/>
                <a:gd name="connsiteY3" fmla="*/ 186326 h 562124"/>
                <a:gd name="connsiteX4" fmla="*/ 81705 w 608697"/>
                <a:gd name="connsiteY4" fmla="*/ 204428 h 562124"/>
                <a:gd name="connsiteX5" fmla="*/ 63650 w 608697"/>
                <a:gd name="connsiteY5" fmla="*/ 186326 h 562124"/>
                <a:gd name="connsiteX6" fmla="*/ 186302 w 608697"/>
                <a:gd name="connsiteY6" fmla="*/ 63862 h 562124"/>
                <a:gd name="connsiteX7" fmla="*/ 175448 w 608697"/>
                <a:gd name="connsiteY7" fmla="*/ 36129 h 562124"/>
                <a:gd name="connsiteX8" fmla="*/ 36179 w 608697"/>
                <a:gd name="connsiteY8" fmla="*/ 175282 h 562124"/>
                <a:gd name="connsiteX9" fmla="*/ 276226 w 608697"/>
                <a:gd name="connsiteY9" fmla="*/ 490611 h 562124"/>
                <a:gd name="connsiteX10" fmla="*/ 276972 w 608697"/>
                <a:gd name="connsiteY10" fmla="*/ 491356 h 562124"/>
                <a:gd name="connsiteX11" fmla="*/ 304349 w 608697"/>
                <a:gd name="connsiteY11" fmla="*/ 518546 h 562124"/>
                <a:gd name="connsiteX12" fmla="*/ 331725 w 608697"/>
                <a:gd name="connsiteY12" fmla="*/ 491356 h 562124"/>
                <a:gd name="connsiteX13" fmla="*/ 332471 w 608697"/>
                <a:gd name="connsiteY13" fmla="*/ 490611 h 562124"/>
                <a:gd name="connsiteX14" fmla="*/ 572518 w 608697"/>
                <a:gd name="connsiteY14" fmla="*/ 175282 h 562124"/>
                <a:gd name="connsiteX15" fmla="*/ 433249 w 608697"/>
                <a:gd name="connsiteY15" fmla="*/ 36129 h 562124"/>
                <a:gd name="connsiteX16" fmla="*/ 318149 w 608697"/>
                <a:gd name="connsiteY16" fmla="*/ 89764 h 562124"/>
                <a:gd name="connsiteX17" fmla="*/ 304349 w 608697"/>
                <a:gd name="connsiteY17" fmla="*/ 96170 h 562124"/>
                <a:gd name="connsiteX18" fmla="*/ 290548 w 608697"/>
                <a:gd name="connsiteY18" fmla="*/ 89764 h 562124"/>
                <a:gd name="connsiteX19" fmla="*/ 175448 w 608697"/>
                <a:gd name="connsiteY19" fmla="*/ 36129 h 562124"/>
                <a:gd name="connsiteX20" fmla="*/ 175448 w 608697"/>
                <a:gd name="connsiteY20" fmla="*/ 0 h 562124"/>
                <a:gd name="connsiteX21" fmla="*/ 304349 w 608697"/>
                <a:gd name="connsiteY21" fmla="*/ 51847 h 562124"/>
                <a:gd name="connsiteX22" fmla="*/ 433249 w 608697"/>
                <a:gd name="connsiteY22" fmla="*/ 0 h 562124"/>
                <a:gd name="connsiteX23" fmla="*/ 608697 w 608697"/>
                <a:gd name="connsiteY23" fmla="*/ 175282 h 562124"/>
                <a:gd name="connsiteX24" fmla="*/ 537309 w 608697"/>
                <a:gd name="connsiteY24" fmla="*/ 342593 h 562124"/>
                <a:gd name="connsiteX25" fmla="*/ 356864 w 608697"/>
                <a:gd name="connsiteY25" fmla="*/ 517354 h 562124"/>
                <a:gd name="connsiteX26" fmla="*/ 317104 w 608697"/>
                <a:gd name="connsiteY26" fmla="*/ 556835 h 562124"/>
                <a:gd name="connsiteX27" fmla="*/ 304349 w 608697"/>
                <a:gd name="connsiteY27" fmla="*/ 562124 h 562124"/>
                <a:gd name="connsiteX28" fmla="*/ 291593 w 608697"/>
                <a:gd name="connsiteY28" fmla="*/ 556835 h 562124"/>
                <a:gd name="connsiteX29" fmla="*/ 251834 w 608697"/>
                <a:gd name="connsiteY29" fmla="*/ 517354 h 562124"/>
                <a:gd name="connsiteX30" fmla="*/ 71388 w 608697"/>
                <a:gd name="connsiteY30" fmla="*/ 342593 h 562124"/>
                <a:gd name="connsiteX31" fmla="*/ 0 w 608697"/>
                <a:gd name="connsiteY31" fmla="*/ 175282 h 562124"/>
                <a:gd name="connsiteX32" fmla="*/ 175448 w 608697"/>
                <a:gd name="connsiteY32" fmla="*/ 0 h 5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8697" h="562124">
                  <a:moveTo>
                    <a:pt x="186302" y="63862"/>
                  </a:moveTo>
                  <a:cubicBezTo>
                    <a:pt x="196225" y="63862"/>
                    <a:pt x="204357" y="71907"/>
                    <a:pt x="204357" y="81889"/>
                  </a:cubicBezTo>
                  <a:cubicBezTo>
                    <a:pt x="204357" y="91871"/>
                    <a:pt x="196300" y="99991"/>
                    <a:pt x="186302" y="99991"/>
                  </a:cubicBezTo>
                  <a:cubicBezTo>
                    <a:pt x="137808" y="99991"/>
                    <a:pt x="99759" y="137907"/>
                    <a:pt x="99759" y="186326"/>
                  </a:cubicBezTo>
                  <a:cubicBezTo>
                    <a:pt x="99759" y="196308"/>
                    <a:pt x="91702" y="204428"/>
                    <a:pt x="81705" y="204428"/>
                  </a:cubicBezTo>
                  <a:cubicBezTo>
                    <a:pt x="71708" y="204428"/>
                    <a:pt x="63650" y="196308"/>
                    <a:pt x="63650" y="186326"/>
                  </a:cubicBezTo>
                  <a:cubicBezTo>
                    <a:pt x="63650" y="117645"/>
                    <a:pt x="117516" y="63862"/>
                    <a:pt x="186302" y="63862"/>
                  </a:cubicBezTo>
                  <a:close/>
                  <a:moveTo>
                    <a:pt x="175448" y="36129"/>
                  </a:moveTo>
                  <a:cubicBezTo>
                    <a:pt x="97347" y="36129"/>
                    <a:pt x="36179" y="97213"/>
                    <a:pt x="36179" y="175282"/>
                  </a:cubicBezTo>
                  <a:cubicBezTo>
                    <a:pt x="36179" y="273687"/>
                    <a:pt x="122933" y="355182"/>
                    <a:pt x="276226" y="490611"/>
                  </a:cubicBezTo>
                  <a:cubicBezTo>
                    <a:pt x="276450" y="490834"/>
                    <a:pt x="276748" y="491132"/>
                    <a:pt x="276972" y="491356"/>
                  </a:cubicBezTo>
                  <a:lnTo>
                    <a:pt x="304349" y="518546"/>
                  </a:lnTo>
                  <a:lnTo>
                    <a:pt x="331725" y="491356"/>
                  </a:lnTo>
                  <a:cubicBezTo>
                    <a:pt x="331949" y="491132"/>
                    <a:pt x="332247" y="490834"/>
                    <a:pt x="332471" y="490611"/>
                  </a:cubicBezTo>
                  <a:cubicBezTo>
                    <a:pt x="485764" y="355182"/>
                    <a:pt x="572518" y="273762"/>
                    <a:pt x="572518" y="175282"/>
                  </a:cubicBezTo>
                  <a:cubicBezTo>
                    <a:pt x="572518" y="97213"/>
                    <a:pt x="511350" y="36129"/>
                    <a:pt x="433249" y="36129"/>
                  </a:cubicBezTo>
                  <a:cubicBezTo>
                    <a:pt x="390282" y="36129"/>
                    <a:pt x="346196" y="56689"/>
                    <a:pt x="318149" y="89764"/>
                  </a:cubicBezTo>
                  <a:cubicBezTo>
                    <a:pt x="314717" y="93861"/>
                    <a:pt x="309645" y="96170"/>
                    <a:pt x="304349" y="96170"/>
                  </a:cubicBezTo>
                  <a:cubicBezTo>
                    <a:pt x="299052" y="96170"/>
                    <a:pt x="293980" y="93861"/>
                    <a:pt x="290548" y="89764"/>
                  </a:cubicBezTo>
                  <a:cubicBezTo>
                    <a:pt x="262501" y="56689"/>
                    <a:pt x="218415" y="36129"/>
                    <a:pt x="175448" y="36129"/>
                  </a:cubicBezTo>
                  <a:close/>
                  <a:moveTo>
                    <a:pt x="175448" y="0"/>
                  </a:moveTo>
                  <a:cubicBezTo>
                    <a:pt x="222891" y="0"/>
                    <a:pt x="269736" y="19145"/>
                    <a:pt x="304349" y="51847"/>
                  </a:cubicBezTo>
                  <a:cubicBezTo>
                    <a:pt x="338961" y="19145"/>
                    <a:pt x="385807" y="0"/>
                    <a:pt x="433249" y="0"/>
                  </a:cubicBezTo>
                  <a:cubicBezTo>
                    <a:pt x="531640" y="0"/>
                    <a:pt x="608697" y="77026"/>
                    <a:pt x="608697" y="175282"/>
                  </a:cubicBezTo>
                  <a:cubicBezTo>
                    <a:pt x="608697" y="230258"/>
                    <a:pt x="586020" y="283446"/>
                    <a:pt x="537309" y="342593"/>
                  </a:cubicBezTo>
                  <a:cubicBezTo>
                    <a:pt x="494865" y="394291"/>
                    <a:pt x="435711" y="447628"/>
                    <a:pt x="356864" y="517354"/>
                  </a:cubicBezTo>
                  <a:lnTo>
                    <a:pt x="317104" y="556835"/>
                  </a:lnTo>
                  <a:cubicBezTo>
                    <a:pt x="313598" y="560336"/>
                    <a:pt x="308973" y="562124"/>
                    <a:pt x="304349" y="562124"/>
                  </a:cubicBezTo>
                  <a:cubicBezTo>
                    <a:pt x="299724" y="562124"/>
                    <a:pt x="295099" y="560336"/>
                    <a:pt x="291593" y="556835"/>
                  </a:cubicBezTo>
                  <a:lnTo>
                    <a:pt x="251834" y="517354"/>
                  </a:lnTo>
                  <a:cubicBezTo>
                    <a:pt x="172986" y="447628"/>
                    <a:pt x="113832" y="394291"/>
                    <a:pt x="71388" y="342593"/>
                  </a:cubicBezTo>
                  <a:cubicBezTo>
                    <a:pt x="22677" y="283446"/>
                    <a:pt x="0" y="230258"/>
                    <a:pt x="0" y="175282"/>
                  </a:cubicBezTo>
                  <a:cubicBezTo>
                    <a:pt x="0" y="77026"/>
                    <a:pt x="77057" y="0"/>
                    <a:pt x="175448" y="0"/>
                  </a:cubicBezTo>
                  <a:close/>
                </a:path>
              </a:pathLst>
            </a:custGeom>
            <a:solidFill>
              <a:schemeClr val="accent1"/>
            </a:solidFill>
            <a:ln>
              <a:noFill/>
            </a:ln>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2" name="TextBox 12"/>
            <p:cNvSpPr txBox="1">
              <a:spLocks/>
            </p:cNvSpPr>
            <p:nvPr/>
          </p:nvSpPr>
          <p:spPr bwMode="auto">
            <a:xfrm>
              <a:off x="1702759" y="5127689"/>
              <a:ext cx="640971" cy="393812"/>
            </a:xfrm>
            <a:prstGeom prst="rect">
              <a:avLst/>
            </a:prstGeom>
            <a:noFill/>
            <a:extLst/>
          </p:spPr>
          <p:txBody>
            <a:bodyPr wrap="none" lIns="0" tIns="0" rIns="0" bIns="0" anchor="ctr">
              <a:normAutofit/>
            </a:bodyPr>
            <a:lstStyle/>
            <a:p>
              <a:r>
                <a:rPr lang="en-US" altLang="ko-KR" sz="2400" b="0">
                  <a:solidFill>
                    <a:schemeClr val="accent1"/>
                  </a:solidFill>
                  <a:effectLst/>
                  <a:latin typeface="Century Gothic" panose="020B0502020202020204" pitchFamily="34" charset="0"/>
                </a:rPr>
                <a:t>2015</a:t>
              </a:r>
            </a:p>
          </p:txBody>
        </p:sp>
      </p:grpSp>
      <p:grpSp>
        <p:nvGrpSpPr>
          <p:cNvPr id="6" name="组合 5"/>
          <p:cNvGrpSpPr/>
          <p:nvPr/>
        </p:nvGrpSpPr>
        <p:grpSpPr>
          <a:xfrm>
            <a:off x="3844203" y="3038564"/>
            <a:ext cx="1803926" cy="1715077"/>
            <a:chOff x="3844203" y="3038564"/>
            <a:chExt cx="1803926" cy="1715077"/>
          </a:xfrm>
        </p:grpSpPr>
        <p:sp>
          <p:nvSpPr>
            <p:cNvPr id="7" name="Rectangle 13"/>
            <p:cNvSpPr/>
            <p:nvPr/>
          </p:nvSpPr>
          <p:spPr>
            <a:xfrm flipV="1">
              <a:off x="3844203" y="3184623"/>
              <a:ext cx="1803926" cy="1525824"/>
            </a:xfrm>
            <a:prstGeom prst="rect">
              <a:avLst/>
            </a:prstGeom>
            <a:solidFill>
              <a:schemeClr val="accent2"/>
            </a:solidFill>
            <a:ln>
              <a:noFill/>
            </a:ln>
            <a:scene3d>
              <a:camera prst="perspectiveRelaxed" fov="5700000">
                <a:rot lat="16800000" lon="0" rev="0"/>
              </a:camera>
              <a:lightRig rig="soft" dir="t">
                <a:rot lat="0" lon="0" rev="4800000"/>
              </a:lightRig>
            </a:scene3d>
            <a:sp3d extrusionH="57150" prstMaterial="plastic">
              <a:bevelT w="0" h="12700"/>
              <a:bevelB w="0" h="254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5" name="Freeform: Shape 27"/>
            <p:cNvSpPr>
              <a:spLocks/>
            </p:cNvSpPr>
            <p:nvPr/>
          </p:nvSpPr>
          <p:spPr bwMode="auto">
            <a:xfrm>
              <a:off x="4421308" y="3038564"/>
              <a:ext cx="649716" cy="643830"/>
            </a:xfrm>
            <a:custGeom>
              <a:avLst/>
              <a:gdLst>
                <a:gd name="T0" fmla="*/ 6848 w 6914"/>
                <a:gd name="T1" fmla="*/ 2638 h 6861"/>
                <a:gd name="T2" fmla="*/ 6360 w 6914"/>
                <a:gd name="T3" fmla="*/ 2276 h 6861"/>
                <a:gd name="T4" fmla="*/ 4507 w 6914"/>
                <a:gd name="T5" fmla="*/ 2276 h 6861"/>
                <a:gd name="T6" fmla="*/ 3944 w 6914"/>
                <a:gd name="T7" fmla="*/ 360 h 6861"/>
                <a:gd name="T8" fmla="*/ 3459 w 6914"/>
                <a:gd name="T9" fmla="*/ 0 h 6861"/>
                <a:gd name="T10" fmla="*/ 2970 w 6914"/>
                <a:gd name="T11" fmla="*/ 357 h 6861"/>
                <a:gd name="T12" fmla="*/ 2389 w 6914"/>
                <a:gd name="T13" fmla="*/ 2276 h 6861"/>
                <a:gd name="T14" fmla="*/ 554 w 6914"/>
                <a:gd name="T15" fmla="*/ 2276 h 6861"/>
                <a:gd name="T16" fmla="*/ 65 w 6914"/>
                <a:gd name="T17" fmla="*/ 2639 h 6861"/>
                <a:gd name="T18" fmla="*/ 266 w 6914"/>
                <a:gd name="T19" fmla="*/ 3207 h 6861"/>
                <a:gd name="T20" fmla="*/ 1767 w 6914"/>
                <a:gd name="T21" fmla="*/ 4329 h 6861"/>
                <a:gd name="T22" fmla="*/ 1186 w 6914"/>
                <a:gd name="T23" fmla="*/ 6162 h 6861"/>
                <a:gd name="T24" fmla="*/ 1382 w 6914"/>
                <a:gd name="T25" fmla="*/ 6736 h 6861"/>
                <a:gd name="T26" fmla="*/ 1983 w 6914"/>
                <a:gd name="T27" fmla="*/ 6722 h 6861"/>
                <a:gd name="T28" fmla="*/ 3119 w 6914"/>
                <a:gd name="T29" fmla="*/ 5944 h 6861"/>
                <a:gd name="T30" fmla="*/ 3149 w 6914"/>
                <a:gd name="T31" fmla="*/ 5786 h 6861"/>
                <a:gd name="T32" fmla="*/ 2991 w 6914"/>
                <a:gd name="T33" fmla="*/ 5757 h 6861"/>
                <a:gd name="T34" fmla="*/ 1848 w 6914"/>
                <a:gd name="T35" fmla="*/ 6539 h 6861"/>
                <a:gd name="T36" fmla="*/ 1512 w 6914"/>
                <a:gd name="T37" fmla="*/ 6549 h 6861"/>
                <a:gd name="T38" fmla="*/ 1403 w 6914"/>
                <a:gd name="T39" fmla="*/ 6231 h 6861"/>
                <a:gd name="T40" fmla="*/ 2008 w 6914"/>
                <a:gd name="T41" fmla="*/ 4321 h 6861"/>
                <a:gd name="T42" fmla="*/ 1968 w 6914"/>
                <a:gd name="T43" fmla="*/ 4195 h 6861"/>
                <a:gd name="T44" fmla="*/ 397 w 6914"/>
                <a:gd name="T45" fmla="*/ 3021 h 6861"/>
                <a:gd name="T46" fmla="*/ 283 w 6914"/>
                <a:gd name="T47" fmla="*/ 2704 h 6861"/>
                <a:gd name="T48" fmla="*/ 554 w 6914"/>
                <a:gd name="T49" fmla="*/ 2504 h 6861"/>
                <a:gd name="T50" fmla="*/ 2473 w 6914"/>
                <a:gd name="T51" fmla="*/ 2504 h 6861"/>
                <a:gd name="T52" fmla="*/ 2582 w 6914"/>
                <a:gd name="T53" fmla="*/ 2423 h 6861"/>
                <a:gd name="T54" fmla="*/ 3187 w 6914"/>
                <a:gd name="T55" fmla="*/ 425 h 6861"/>
                <a:gd name="T56" fmla="*/ 3458 w 6914"/>
                <a:gd name="T57" fmla="*/ 228 h 6861"/>
                <a:gd name="T58" fmla="*/ 3727 w 6914"/>
                <a:gd name="T59" fmla="*/ 426 h 6861"/>
                <a:gd name="T60" fmla="*/ 4313 w 6914"/>
                <a:gd name="T61" fmla="*/ 2422 h 6861"/>
                <a:gd name="T62" fmla="*/ 4422 w 6914"/>
                <a:gd name="T63" fmla="*/ 2504 h 6861"/>
                <a:gd name="T64" fmla="*/ 6360 w 6914"/>
                <a:gd name="T65" fmla="*/ 2504 h 6861"/>
                <a:gd name="T66" fmla="*/ 6631 w 6914"/>
                <a:gd name="T67" fmla="*/ 2704 h 6861"/>
                <a:gd name="T68" fmla="*/ 6512 w 6914"/>
                <a:gd name="T69" fmla="*/ 3025 h 6861"/>
                <a:gd name="T70" fmla="*/ 4946 w 6914"/>
                <a:gd name="T71" fmla="*/ 4195 h 6861"/>
                <a:gd name="T72" fmla="*/ 4906 w 6914"/>
                <a:gd name="T73" fmla="*/ 4321 h 6861"/>
                <a:gd name="T74" fmla="*/ 5510 w 6914"/>
                <a:gd name="T75" fmla="*/ 6231 h 6861"/>
                <a:gd name="T76" fmla="*/ 5402 w 6914"/>
                <a:gd name="T77" fmla="*/ 6549 h 6861"/>
                <a:gd name="T78" fmla="*/ 5059 w 6914"/>
                <a:gd name="T79" fmla="*/ 6534 h 6861"/>
                <a:gd name="T80" fmla="*/ 3182 w 6914"/>
                <a:gd name="T81" fmla="*/ 5254 h 6861"/>
                <a:gd name="T82" fmla="*/ 3024 w 6914"/>
                <a:gd name="T83" fmla="*/ 5284 h 6861"/>
                <a:gd name="T84" fmla="*/ 3054 w 6914"/>
                <a:gd name="T85" fmla="*/ 5442 h 6861"/>
                <a:gd name="T86" fmla="*/ 4925 w 6914"/>
                <a:gd name="T87" fmla="*/ 6717 h 6861"/>
                <a:gd name="T88" fmla="*/ 5241 w 6914"/>
                <a:gd name="T89" fmla="*/ 6827 h 6861"/>
                <a:gd name="T90" fmla="*/ 5531 w 6914"/>
                <a:gd name="T91" fmla="*/ 6736 h 6861"/>
                <a:gd name="T92" fmla="*/ 5727 w 6914"/>
                <a:gd name="T93" fmla="*/ 6162 h 6861"/>
                <a:gd name="T94" fmla="*/ 5147 w 6914"/>
                <a:gd name="T95" fmla="*/ 4329 h 6861"/>
                <a:gd name="T96" fmla="*/ 6643 w 6914"/>
                <a:gd name="T97" fmla="*/ 3211 h 6861"/>
                <a:gd name="T98" fmla="*/ 6848 w 6914"/>
                <a:gd name="T99" fmla="*/ 2638 h 6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914" h="6861">
                  <a:moveTo>
                    <a:pt x="6848" y="2638"/>
                  </a:moveTo>
                  <a:cubicBezTo>
                    <a:pt x="6783" y="2422"/>
                    <a:pt x="6586" y="2276"/>
                    <a:pt x="6360" y="2276"/>
                  </a:cubicBezTo>
                  <a:lnTo>
                    <a:pt x="4507" y="2276"/>
                  </a:lnTo>
                  <a:lnTo>
                    <a:pt x="3944" y="360"/>
                  </a:lnTo>
                  <a:cubicBezTo>
                    <a:pt x="3878" y="146"/>
                    <a:pt x="3683" y="1"/>
                    <a:pt x="3459" y="0"/>
                  </a:cubicBezTo>
                  <a:cubicBezTo>
                    <a:pt x="3234" y="0"/>
                    <a:pt x="3038" y="143"/>
                    <a:pt x="2970" y="357"/>
                  </a:cubicBezTo>
                  <a:lnTo>
                    <a:pt x="2389" y="2276"/>
                  </a:lnTo>
                  <a:lnTo>
                    <a:pt x="554" y="2276"/>
                  </a:lnTo>
                  <a:cubicBezTo>
                    <a:pt x="327" y="2276"/>
                    <a:pt x="131" y="2422"/>
                    <a:pt x="65" y="2639"/>
                  </a:cubicBezTo>
                  <a:cubicBezTo>
                    <a:pt x="0" y="2855"/>
                    <a:pt x="82" y="3085"/>
                    <a:pt x="266" y="3207"/>
                  </a:cubicBezTo>
                  <a:lnTo>
                    <a:pt x="1767" y="4329"/>
                  </a:lnTo>
                  <a:lnTo>
                    <a:pt x="1186" y="6162"/>
                  </a:lnTo>
                  <a:cubicBezTo>
                    <a:pt x="1118" y="6377"/>
                    <a:pt x="1196" y="6608"/>
                    <a:pt x="1382" y="6736"/>
                  </a:cubicBezTo>
                  <a:cubicBezTo>
                    <a:pt x="1562" y="6861"/>
                    <a:pt x="1823" y="6849"/>
                    <a:pt x="1983" y="6722"/>
                  </a:cubicBezTo>
                  <a:lnTo>
                    <a:pt x="3119" y="5944"/>
                  </a:lnTo>
                  <a:cubicBezTo>
                    <a:pt x="3171" y="5909"/>
                    <a:pt x="3184" y="5838"/>
                    <a:pt x="3149" y="5786"/>
                  </a:cubicBezTo>
                  <a:cubicBezTo>
                    <a:pt x="3113" y="5735"/>
                    <a:pt x="3043" y="5721"/>
                    <a:pt x="2991" y="5757"/>
                  </a:cubicBezTo>
                  <a:lnTo>
                    <a:pt x="1848" y="6539"/>
                  </a:lnTo>
                  <a:cubicBezTo>
                    <a:pt x="1753" y="6614"/>
                    <a:pt x="1611" y="6618"/>
                    <a:pt x="1512" y="6549"/>
                  </a:cubicBezTo>
                  <a:cubicBezTo>
                    <a:pt x="1409" y="6478"/>
                    <a:pt x="1365" y="6350"/>
                    <a:pt x="1403" y="6231"/>
                  </a:cubicBezTo>
                  <a:lnTo>
                    <a:pt x="2008" y="4321"/>
                  </a:lnTo>
                  <a:cubicBezTo>
                    <a:pt x="2023" y="4275"/>
                    <a:pt x="2006" y="4224"/>
                    <a:pt x="1968" y="4195"/>
                  </a:cubicBezTo>
                  <a:lnTo>
                    <a:pt x="397" y="3021"/>
                  </a:lnTo>
                  <a:cubicBezTo>
                    <a:pt x="293" y="2952"/>
                    <a:pt x="247" y="2825"/>
                    <a:pt x="283" y="2704"/>
                  </a:cubicBezTo>
                  <a:cubicBezTo>
                    <a:pt x="319" y="2584"/>
                    <a:pt x="428" y="2504"/>
                    <a:pt x="554" y="2504"/>
                  </a:cubicBezTo>
                  <a:lnTo>
                    <a:pt x="2473" y="2504"/>
                  </a:lnTo>
                  <a:cubicBezTo>
                    <a:pt x="2523" y="2504"/>
                    <a:pt x="2567" y="2471"/>
                    <a:pt x="2582" y="2423"/>
                  </a:cubicBezTo>
                  <a:lnTo>
                    <a:pt x="3187" y="425"/>
                  </a:lnTo>
                  <a:cubicBezTo>
                    <a:pt x="3225" y="307"/>
                    <a:pt x="3334" y="228"/>
                    <a:pt x="3458" y="228"/>
                  </a:cubicBezTo>
                  <a:cubicBezTo>
                    <a:pt x="3582" y="229"/>
                    <a:pt x="3690" y="309"/>
                    <a:pt x="3727" y="426"/>
                  </a:cubicBezTo>
                  <a:lnTo>
                    <a:pt x="4313" y="2422"/>
                  </a:lnTo>
                  <a:cubicBezTo>
                    <a:pt x="4327" y="2470"/>
                    <a:pt x="4372" y="2504"/>
                    <a:pt x="4422" y="2504"/>
                  </a:cubicBezTo>
                  <a:lnTo>
                    <a:pt x="6360" y="2504"/>
                  </a:lnTo>
                  <a:cubicBezTo>
                    <a:pt x="6485" y="2504"/>
                    <a:pt x="6594" y="2584"/>
                    <a:pt x="6631" y="2704"/>
                  </a:cubicBezTo>
                  <a:cubicBezTo>
                    <a:pt x="6667" y="2825"/>
                    <a:pt x="6621" y="2952"/>
                    <a:pt x="6512" y="3025"/>
                  </a:cubicBezTo>
                  <a:lnTo>
                    <a:pt x="4946" y="4195"/>
                  </a:lnTo>
                  <a:cubicBezTo>
                    <a:pt x="4907" y="4224"/>
                    <a:pt x="4891" y="4275"/>
                    <a:pt x="4906" y="4321"/>
                  </a:cubicBezTo>
                  <a:lnTo>
                    <a:pt x="5510" y="6231"/>
                  </a:lnTo>
                  <a:cubicBezTo>
                    <a:pt x="5549" y="6350"/>
                    <a:pt x="5505" y="6478"/>
                    <a:pt x="5402" y="6549"/>
                  </a:cubicBezTo>
                  <a:cubicBezTo>
                    <a:pt x="5303" y="6618"/>
                    <a:pt x="5167" y="6618"/>
                    <a:pt x="5059" y="6534"/>
                  </a:cubicBezTo>
                  <a:lnTo>
                    <a:pt x="3182" y="5254"/>
                  </a:lnTo>
                  <a:cubicBezTo>
                    <a:pt x="3130" y="5219"/>
                    <a:pt x="3059" y="5232"/>
                    <a:pt x="3024" y="5284"/>
                  </a:cubicBezTo>
                  <a:cubicBezTo>
                    <a:pt x="2988" y="5336"/>
                    <a:pt x="3002" y="5407"/>
                    <a:pt x="3054" y="5442"/>
                  </a:cubicBezTo>
                  <a:lnTo>
                    <a:pt x="4925" y="6717"/>
                  </a:lnTo>
                  <a:cubicBezTo>
                    <a:pt x="5014" y="6788"/>
                    <a:pt x="5127" y="6827"/>
                    <a:pt x="5241" y="6827"/>
                  </a:cubicBezTo>
                  <a:cubicBezTo>
                    <a:pt x="5345" y="6827"/>
                    <a:pt x="5446" y="6796"/>
                    <a:pt x="5531" y="6736"/>
                  </a:cubicBezTo>
                  <a:cubicBezTo>
                    <a:pt x="5717" y="6608"/>
                    <a:pt x="5796" y="6377"/>
                    <a:pt x="5727" y="6162"/>
                  </a:cubicBezTo>
                  <a:lnTo>
                    <a:pt x="5147" y="4329"/>
                  </a:lnTo>
                  <a:lnTo>
                    <a:pt x="6643" y="3211"/>
                  </a:lnTo>
                  <a:cubicBezTo>
                    <a:pt x="6831" y="3085"/>
                    <a:pt x="6914" y="2855"/>
                    <a:pt x="6848" y="2638"/>
                  </a:cubicBezTo>
                  <a:close/>
                </a:path>
              </a:pathLst>
            </a:custGeom>
            <a:solidFill>
              <a:schemeClr val="accent2"/>
            </a:solidFill>
            <a:ln>
              <a:noFill/>
            </a:ln>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20" name="TextBox 9"/>
            <p:cNvSpPr txBox="1">
              <a:spLocks/>
            </p:cNvSpPr>
            <p:nvPr/>
          </p:nvSpPr>
          <p:spPr bwMode="auto">
            <a:xfrm>
              <a:off x="4424825" y="4359829"/>
              <a:ext cx="642679" cy="393812"/>
            </a:xfrm>
            <a:prstGeom prst="rect">
              <a:avLst/>
            </a:prstGeom>
            <a:noFill/>
            <a:extLst/>
          </p:spPr>
          <p:txBody>
            <a:bodyPr wrap="none" lIns="0" tIns="0" rIns="0" bIns="0" anchor="ctr">
              <a:normAutofit/>
            </a:bodyPr>
            <a:lstStyle/>
            <a:p>
              <a:r>
                <a:rPr lang="en-US" altLang="ko-KR" sz="2400" b="0" dirty="0">
                  <a:solidFill>
                    <a:schemeClr val="accent2"/>
                  </a:solidFill>
                  <a:effectLst/>
                  <a:latin typeface="Century Gothic" panose="020B0502020202020204" pitchFamily="34" charset="0"/>
                </a:rPr>
                <a:t>2016</a:t>
              </a:r>
            </a:p>
          </p:txBody>
        </p:sp>
      </p:grpSp>
      <p:grpSp>
        <p:nvGrpSpPr>
          <p:cNvPr id="3" name="组合 2"/>
          <p:cNvGrpSpPr/>
          <p:nvPr/>
        </p:nvGrpSpPr>
        <p:grpSpPr>
          <a:xfrm>
            <a:off x="6567123" y="2267126"/>
            <a:ext cx="1803926" cy="1712517"/>
            <a:chOff x="6567123" y="2267126"/>
            <a:chExt cx="1803926" cy="1712517"/>
          </a:xfrm>
        </p:grpSpPr>
        <p:sp>
          <p:nvSpPr>
            <p:cNvPr id="10" name="Rectangle 23"/>
            <p:cNvSpPr/>
            <p:nvPr/>
          </p:nvSpPr>
          <p:spPr>
            <a:xfrm flipV="1">
              <a:off x="6567123" y="2414234"/>
              <a:ext cx="1803926" cy="1525824"/>
            </a:xfrm>
            <a:prstGeom prst="rect">
              <a:avLst/>
            </a:prstGeom>
            <a:solidFill>
              <a:schemeClr val="accent3"/>
            </a:solidFill>
            <a:ln>
              <a:noFill/>
            </a:ln>
            <a:scene3d>
              <a:camera prst="perspectiveRelaxed" fov="5700000">
                <a:rot lat="16800000" lon="0" rev="0"/>
              </a:camera>
              <a:lightRig rig="soft" dir="t">
                <a:rot lat="0" lon="0" rev="4800000"/>
              </a:lightRig>
            </a:scene3d>
            <a:sp3d extrusionH="57150" prstMaterial="plastic">
              <a:bevelT w="0" h="12700"/>
              <a:bevelB w="0" h="254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6" name="Freeform: Shape 28"/>
            <p:cNvSpPr>
              <a:spLocks/>
            </p:cNvSpPr>
            <p:nvPr/>
          </p:nvSpPr>
          <p:spPr bwMode="auto">
            <a:xfrm>
              <a:off x="7144228" y="2267126"/>
              <a:ext cx="649716" cy="525885"/>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chemeClr val="accent3"/>
            </a:solidFill>
            <a:ln>
              <a:noFill/>
            </a:ln>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8" name="TextBox 6"/>
            <p:cNvSpPr txBox="1">
              <a:spLocks/>
            </p:cNvSpPr>
            <p:nvPr/>
          </p:nvSpPr>
          <p:spPr bwMode="auto">
            <a:xfrm>
              <a:off x="7172529" y="3585831"/>
              <a:ext cx="593112" cy="393812"/>
            </a:xfrm>
            <a:prstGeom prst="rect">
              <a:avLst/>
            </a:prstGeom>
            <a:noFill/>
            <a:extLst/>
          </p:spPr>
          <p:txBody>
            <a:bodyPr wrap="none" lIns="0" tIns="0" rIns="0" bIns="0" anchor="ctr">
              <a:normAutofit/>
            </a:bodyPr>
            <a:lstStyle/>
            <a:p>
              <a:r>
                <a:rPr lang="en-US" altLang="ko-KR" sz="2400" b="0">
                  <a:solidFill>
                    <a:schemeClr val="accent3"/>
                  </a:solidFill>
                  <a:effectLst/>
                  <a:latin typeface="Century Gothic" panose="020B0502020202020204" pitchFamily="34" charset="0"/>
                </a:rPr>
                <a:t>2017</a:t>
              </a:r>
            </a:p>
          </p:txBody>
        </p:sp>
      </p:grpSp>
      <p:grpSp>
        <p:nvGrpSpPr>
          <p:cNvPr id="2" name="组合 1"/>
          <p:cNvGrpSpPr/>
          <p:nvPr/>
        </p:nvGrpSpPr>
        <p:grpSpPr>
          <a:xfrm>
            <a:off x="9266792" y="1498601"/>
            <a:ext cx="1803926" cy="1703203"/>
            <a:chOff x="9266792" y="1498601"/>
            <a:chExt cx="1803926" cy="1703203"/>
          </a:xfrm>
        </p:grpSpPr>
        <p:sp>
          <p:nvSpPr>
            <p:cNvPr id="13" name="Rectangle 18"/>
            <p:cNvSpPr/>
            <p:nvPr/>
          </p:nvSpPr>
          <p:spPr>
            <a:xfrm flipV="1">
              <a:off x="9266792" y="1639133"/>
              <a:ext cx="1803926" cy="1525824"/>
            </a:xfrm>
            <a:prstGeom prst="rect">
              <a:avLst/>
            </a:prstGeom>
            <a:solidFill>
              <a:schemeClr val="accent4"/>
            </a:solidFill>
            <a:ln>
              <a:noFill/>
            </a:ln>
            <a:scene3d>
              <a:camera prst="perspectiveRelaxed" fov="5700000">
                <a:rot lat="16800000" lon="0" rev="0"/>
              </a:camera>
              <a:lightRig rig="soft" dir="t">
                <a:rot lat="0" lon="0" rev="4800000"/>
              </a:lightRig>
            </a:scene3d>
            <a:sp3d extrusionH="57150" prstMaterial="plastic">
              <a:bevelB w="0" h="254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7" name="Freeform: Shape 26"/>
            <p:cNvSpPr>
              <a:spLocks/>
            </p:cNvSpPr>
            <p:nvPr/>
          </p:nvSpPr>
          <p:spPr bwMode="auto">
            <a:xfrm>
              <a:off x="9848868" y="1498601"/>
              <a:ext cx="639770" cy="649716"/>
            </a:xfrm>
            <a:custGeom>
              <a:avLst/>
              <a:gdLst>
                <a:gd name="connsiteX0" fmla="*/ 87620 w 596114"/>
                <a:gd name="connsiteY0" fmla="*/ 437153 h 605381"/>
                <a:gd name="connsiteX1" fmla="*/ 147471 w 596114"/>
                <a:gd name="connsiteY1" fmla="*/ 437153 h 605381"/>
                <a:gd name="connsiteX2" fmla="*/ 155808 w 596114"/>
                <a:gd name="connsiteY2" fmla="*/ 476105 h 605381"/>
                <a:gd name="connsiteX3" fmla="*/ 87620 w 596114"/>
                <a:gd name="connsiteY3" fmla="*/ 476105 h 605381"/>
                <a:gd name="connsiteX4" fmla="*/ 68166 w 596114"/>
                <a:gd name="connsiteY4" fmla="*/ 456679 h 605381"/>
                <a:gd name="connsiteX5" fmla="*/ 87620 w 596114"/>
                <a:gd name="connsiteY5" fmla="*/ 437153 h 605381"/>
                <a:gd name="connsiteX6" fmla="*/ 241113 w 596114"/>
                <a:gd name="connsiteY6" fmla="*/ 372802 h 605381"/>
                <a:gd name="connsiteX7" fmla="*/ 230888 w 596114"/>
                <a:gd name="connsiteY7" fmla="*/ 419692 h 605381"/>
                <a:gd name="connsiteX8" fmla="*/ 277846 w 596114"/>
                <a:gd name="connsiteY8" fmla="*/ 409481 h 605381"/>
                <a:gd name="connsiteX9" fmla="*/ 87625 w 596114"/>
                <a:gd name="connsiteY9" fmla="*/ 339420 h 605381"/>
                <a:gd name="connsiteX10" fmla="*/ 168439 w 596114"/>
                <a:gd name="connsiteY10" fmla="*/ 339420 h 605381"/>
                <a:gd name="connsiteX11" fmla="*/ 160000 w 596114"/>
                <a:gd name="connsiteY11" fmla="*/ 378372 h 605381"/>
                <a:gd name="connsiteX12" fmla="*/ 87625 w 596114"/>
                <a:gd name="connsiteY12" fmla="*/ 378372 h 605381"/>
                <a:gd name="connsiteX13" fmla="*/ 68166 w 596114"/>
                <a:gd name="connsiteY13" fmla="*/ 358946 h 605381"/>
                <a:gd name="connsiteX14" fmla="*/ 87625 w 596114"/>
                <a:gd name="connsiteY14" fmla="*/ 339420 h 605381"/>
                <a:gd name="connsiteX15" fmla="*/ 87622 w 596114"/>
                <a:gd name="connsiteY15" fmla="*/ 241687 h 605381"/>
                <a:gd name="connsiteX16" fmla="*/ 239005 w 596114"/>
                <a:gd name="connsiteY16" fmla="*/ 241687 h 605381"/>
                <a:gd name="connsiteX17" fmla="*/ 199993 w 596114"/>
                <a:gd name="connsiteY17" fmla="*/ 280639 h 605381"/>
                <a:gd name="connsiteX18" fmla="*/ 87622 w 596114"/>
                <a:gd name="connsiteY18" fmla="*/ 280639 h 605381"/>
                <a:gd name="connsiteX19" fmla="*/ 68166 w 596114"/>
                <a:gd name="connsiteY19" fmla="*/ 261213 h 605381"/>
                <a:gd name="connsiteX20" fmla="*/ 87622 w 596114"/>
                <a:gd name="connsiteY20" fmla="*/ 241687 h 605381"/>
                <a:gd name="connsiteX21" fmla="*/ 87627 w 596114"/>
                <a:gd name="connsiteY21" fmla="*/ 143954 h 605381"/>
                <a:gd name="connsiteX22" fmla="*/ 336949 w 596114"/>
                <a:gd name="connsiteY22" fmla="*/ 143954 h 605381"/>
                <a:gd name="connsiteX23" fmla="*/ 297927 w 596114"/>
                <a:gd name="connsiteY23" fmla="*/ 182906 h 605381"/>
                <a:gd name="connsiteX24" fmla="*/ 87627 w 596114"/>
                <a:gd name="connsiteY24" fmla="*/ 182906 h 605381"/>
                <a:gd name="connsiteX25" fmla="*/ 68166 w 596114"/>
                <a:gd name="connsiteY25" fmla="*/ 163480 h 605381"/>
                <a:gd name="connsiteX26" fmla="*/ 87627 w 596114"/>
                <a:gd name="connsiteY26" fmla="*/ 143954 h 605381"/>
                <a:gd name="connsiteX27" fmla="*/ 515787 w 596114"/>
                <a:gd name="connsiteY27" fmla="*/ 93955 h 605381"/>
                <a:gd name="connsiteX28" fmla="*/ 484936 w 596114"/>
                <a:gd name="connsiteY28" fmla="*/ 106334 h 605381"/>
                <a:gd name="connsiteX29" fmla="*/ 257196 w 596114"/>
                <a:gd name="connsiteY29" fmla="*/ 333744 h 605381"/>
                <a:gd name="connsiteX30" fmla="*/ 316961 w 596114"/>
                <a:gd name="connsiteY30" fmla="*/ 393422 h 605381"/>
                <a:gd name="connsiteX31" fmla="*/ 544701 w 596114"/>
                <a:gd name="connsiteY31" fmla="*/ 166012 h 605381"/>
                <a:gd name="connsiteX32" fmla="*/ 546190 w 596114"/>
                <a:gd name="connsiteY32" fmla="*/ 107821 h 605381"/>
                <a:gd name="connsiteX33" fmla="*/ 515787 w 596114"/>
                <a:gd name="connsiteY33" fmla="*/ 93955 h 605381"/>
                <a:gd name="connsiteX34" fmla="*/ 515178 w 596114"/>
                <a:gd name="connsiteY34" fmla="*/ 54984 h 605381"/>
                <a:gd name="connsiteX35" fmla="*/ 573094 w 596114"/>
                <a:gd name="connsiteY35" fmla="*/ 79668 h 605381"/>
                <a:gd name="connsiteX36" fmla="*/ 572300 w 596114"/>
                <a:gd name="connsiteY36" fmla="*/ 193571 h 605381"/>
                <a:gd name="connsiteX37" fmla="*/ 330760 w 596114"/>
                <a:gd name="connsiteY37" fmla="*/ 434760 h 605381"/>
                <a:gd name="connsiteX38" fmla="*/ 321031 w 596114"/>
                <a:gd name="connsiteY38" fmla="*/ 440014 h 605381"/>
                <a:gd name="connsiteX39" fmla="*/ 209543 w 596114"/>
                <a:gd name="connsiteY39" fmla="*/ 464202 h 605381"/>
                <a:gd name="connsiteX40" fmla="*/ 191674 w 596114"/>
                <a:gd name="connsiteY40" fmla="*/ 458849 h 605381"/>
                <a:gd name="connsiteX41" fmla="*/ 186412 w 596114"/>
                <a:gd name="connsiteY41" fmla="*/ 441005 h 605381"/>
                <a:gd name="connsiteX42" fmla="*/ 210536 w 596114"/>
                <a:gd name="connsiteY42" fmla="*/ 329680 h 605381"/>
                <a:gd name="connsiteX43" fmla="*/ 215798 w 596114"/>
                <a:gd name="connsiteY43" fmla="*/ 319965 h 605381"/>
                <a:gd name="connsiteX44" fmla="*/ 457338 w 596114"/>
                <a:gd name="connsiteY44" fmla="*/ 78776 h 605381"/>
                <a:gd name="connsiteX45" fmla="*/ 515178 w 596114"/>
                <a:gd name="connsiteY45" fmla="*/ 54984 h 605381"/>
                <a:gd name="connsiteX46" fmla="*/ 42688 w 596114"/>
                <a:gd name="connsiteY46" fmla="*/ 0 h 605381"/>
                <a:gd name="connsiteX47" fmla="*/ 398388 w 596114"/>
                <a:gd name="connsiteY47" fmla="*/ 0 h 605381"/>
                <a:gd name="connsiteX48" fmla="*/ 441076 w 596114"/>
                <a:gd name="connsiteY48" fmla="*/ 41337 h 605381"/>
                <a:gd name="connsiteX49" fmla="*/ 402160 w 596114"/>
                <a:gd name="connsiteY49" fmla="*/ 78907 h 605381"/>
                <a:gd name="connsiteX50" fmla="*/ 402160 w 596114"/>
                <a:gd name="connsiteY50" fmla="*/ 42625 h 605381"/>
                <a:gd name="connsiteX51" fmla="*/ 398388 w 596114"/>
                <a:gd name="connsiteY51" fmla="*/ 38958 h 605381"/>
                <a:gd name="connsiteX52" fmla="*/ 42688 w 596114"/>
                <a:gd name="connsiteY52" fmla="*/ 38958 h 605381"/>
                <a:gd name="connsiteX53" fmla="*/ 39015 w 596114"/>
                <a:gd name="connsiteY53" fmla="*/ 42625 h 605381"/>
                <a:gd name="connsiteX54" fmla="*/ 39015 w 596114"/>
                <a:gd name="connsiteY54" fmla="*/ 562656 h 605381"/>
                <a:gd name="connsiteX55" fmla="*/ 42688 w 596114"/>
                <a:gd name="connsiteY55" fmla="*/ 566423 h 605381"/>
                <a:gd name="connsiteX56" fmla="*/ 398388 w 596114"/>
                <a:gd name="connsiteY56" fmla="*/ 566423 h 605381"/>
                <a:gd name="connsiteX57" fmla="*/ 402160 w 596114"/>
                <a:gd name="connsiteY57" fmla="*/ 562656 h 605381"/>
                <a:gd name="connsiteX58" fmla="*/ 402160 w 596114"/>
                <a:gd name="connsiteY58" fmla="*/ 418622 h 605381"/>
                <a:gd name="connsiteX59" fmla="*/ 441175 w 596114"/>
                <a:gd name="connsiteY59" fmla="*/ 379664 h 605381"/>
                <a:gd name="connsiteX60" fmla="*/ 441175 w 596114"/>
                <a:gd name="connsiteY60" fmla="*/ 562656 h 605381"/>
                <a:gd name="connsiteX61" fmla="*/ 398388 w 596114"/>
                <a:gd name="connsiteY61" fmla="*/ 605381 h 605381"/>
                <a:gd name="connsiteX62" fmla="*/ 42688 w 596114"/>
                <a:gd name="connsiteY62" fmla="*/ 605381 h 605381"/>
                <a:gd name="connsiteX63" fmla="*/ 0 w 596114"/>
                <a:gd name="connsiteY63" fmla="*/ 562656 h 605381"/>
                <a:gd name="connsiteX64" fmla="*/ 0 w 596114"/>
                <a:gd name="connsiteY64" fmla="*/ 42625 h 605381"/>
                <a:gd name="connsiteX65" fmla="*/ 42688 w 596114"/>
                <a:gd name="connsiteY65" fmla="*/ 0 h 605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96114" h="605381">
                  <a:moveTo>
                    <a:pt x="87620" y="437153"/>
                  </a:moveTo>
                  <a:lnTo>
                    <a:pt x="147471" y="437153"/>
                  </a:lnTo>
                  <a:cubicBezTo>
                    <a:pt x="145585" y="450930"/>
                    <a:pt x="148562" y="464608"/>
                    <a:pt x="155808" y="476105"/>
                  </a:cubicBezTo>
                  <a:lnTo>
                    <a:pt x="87620" y="476105"/>
                  </a:lnTo>
                  <a:cubicBezTo>
                    <a:pt x="76900" y="476105"/>
                    <a:pt x="68166" y="467383"/>
                    <a:pt x="68166" y="456679"/>
                  </a:cubicBezTo>
                  <a:cubicBezTo>
                    <a:pt x="68166" y="445875"/>
                    <a:pt x="76900" y="437153"/>
                    <a:pt x="87620" y="437153"/>
                  </a:cubicBezTo>
                  <a:close/>
                  <a:moveTo>
                    <a:pt x="241113" y="372802"/>
                  </a:moveTo>
                  <a:lnTo>
                    <a:pt x="230888" y="419692"/>
                  </a:lnTo>
                  <a:lnTo>
                    <a:pt x="277846" y="409481"/>
                  </a:lnTo>
                  <a:close/>
                  <a:moveTo>
                    <a:pt x="87625" y="339420"/>
                  </a:moveTo>
                  <a:lnTo>
                    <a:pt x="168439" y="339420"/>
                  </a:lnTo>
                  <a:lnTo>
                    <a:pt x="160000" y="378372"/>
                  </a:lnTo>
                  <a:lnTo>
                    <a:pt x="87625" y="378372"/>
                  </a:lnTo>
                  <a:cubicBezTo>
                    <a:pt x="76903" y="378372"/>
                    <a:pt x="68166" y="369650"/>
                    <a:pt x="68166" y="358946"/>
                  </a:cubicBezTo>
                  <a:cubicBezTo>
                    <a:pt x="68166" y="348142"/>
                    <a:pt x="76903" y="339420"/>
                    <a:pt x="87625" y="339420"/>
                  </a:cubicBezTo>
                  <a:close/>
                  <a:moveTo>
                    <a:pt x="87622" y="241687"/>
                  </a:moveTo>
                  <a:lnTo>
                    <a:pt x="239005" y="241687"/>
                  </a:lnTo>
                  <a:lnTo>
                    <a:pt x="199993" y="280639"/>
                  </a:lnTo>
                  <a:lnTo>
                    <a:pt x="87622" y="280639"/>
                  </a:lnTo>
                  <a:cubicBezTo>
                    <a:pt x="76902" y="280639"/>
                    <a:pt x="68166" y="271917"/>
                    <a:pt x="68166" y="261213"/>
                  </a:cubicBezTo>
                  <a:cubicBezTo>
                    <a:pt x="68166" y="250409"/>
                    <a:pt x="76902" y="241687"/>
                    <a:pt x="87622" y="241687"/>
                  </a:cubicBezTo>
                  <a:close/>
                  <a:moveTo>
                    <a:pt x="87627" y="143954"/>
                  </a:moveTo>
                  <a:lnTo>
                    <a:pt x="336949" y="143954"/>
                  </a:lnTo>
                  <a:lnTo>
                    <a:pt x="297927" y="182906"/>
                  </a:lnTo>
                  <a:lnTo>
                    <a:pt x="87627" y="182906"/>
                  </a:lnTo>
                  <a:cubicBezTo>
                    <a:pt x="76904" y="182906"/>
                    <a:pt x="68166" y="174184"/>
                    <a:pt x="68166" y="163480"/>
                  </a:cubicBezTo>
                  <a:cubicBezTo>
                    <a:pt x="68166" y="152676"/>
                    <a:pt x="76904" y="143954"/>
                    <a:pt x="87627" y="143954"/>
                  </a:cubicBezTo>
                  <a:close/>
                  <a:moveTo>
                    <a:pt x="515787" y="93955"/>
                  </a:moveTo>
                  <a:cubicBezTo>
                    <a:pt x="504643" y="93695"/>
                    <a:pt x="493425" y="97809"/>
                    <a:pt x="484936" y="106334"/>
                  </a:cubicBezTo>
                  <a:lnTo>
                    <a:pt x="257196" y="333744"/>
                  </a:lnTo>
                  <a:lnTo>
                    <a:pt x="316961" y="393422"/>
                  </a:lnTo>
                  <a:lnTo>
                    <a:pt x="544701" y="166012"/>
                  </a:lnTo>
                  <a:cubicBezTo>
                    <a:pt x="560784" y="149953"/>
                    <a:pt x="561082" y="124376"/>
                    <a:pt x="546190" y="107821"/>
                  </a:cubicBezTo>
                  <a:cubicBezTo>
                    <a:pt x="538000" y="98850"/>
                    <a:pt x="526930" y="94215"/>
                    <a:pt x="515787" y="93955"/>
                  </a:cubicBezTo>
                  <a:close/>
                  <a:moveTo>
                    <a:pt x="515178" y="54984"/>
                  </a:moveTo>
                  <a:cubicBezTo>
                    <a:pt x="536138" y="55083"/>
                    <a:pt x="557110" y="63262"/>
                    <a:pt x="573094" y="79668"/>
                  </a:cubicBezTo>
                  <a:cubicBezTo>
                    <a:pt x="603870" y="111291"/>
                    <a:pt x="603969" y="161948"/>
                    <a:pt x="572300" y="193571"/>
                  </a:cubicBezTo>
                  <a:lnTo>
                    <a:pt x="330760" y="434760"/>
                  </a:lnTo>
                  <a:cubicBezTo>
                    <a:pt x="328179" y="437337"/>
                    <a:pt x="324704" y="439221"/>
                    <a:pt x="321031" y="440014"/>
                  </a:cubicBezTo>
                  <a:lnTo>
                    <a:pt x="209543" y="464202"/>
                  </a:lnTo>
                  <a:cubicBezTo>
                    <a:pt x="203090" y="465590"/>
                    <a:pt x="196340" y="463607"/>
                    <a:pt x="191674" y="458849"/>
                  </a:cubicBezTo>
                  <a:cubicBezTo>
                    <a:pt x="186908" y="454190"/>
                    <a:pt x="185022" y="447350"/>
                    <a:pt x="186412" y="441005"/>
                  </a:cubicBezTo>
                  <a:lnTo>
                    <a:pt x="210536" y="329680"/>
                  </a:lnTo>
                  <a:cubicBezTo>
                    <a:pt x="211330" y="325913"/>
                    <a:pt x="213217" y="322542"/>
                    <a:pt x="215798" y="319965"/>
                  </a:cubicBezTo>
                  <a:cubicBezTo>
                    <a:pt x="225825" y="310051"/>
                    <a:pt x="439369" y="96719"/>
                    <a:pt x="457338" y="78776"/>
                  </a:cubicBezTo>
                  <a:cubicBezTo>
                    <a:pt x="473271" y="62865"/>
                    <a:pt x="494219" y="54885"/>
                    <a:pt x="515178" y="54984"/>
                  </a:cubicBezTo>
                  <a:close/>
                  <a:moveTo>
                    <a:pt x="42688" y="0"/>
                  </a:moveTo>
                  <a:lnTo>
                    <a:pt x="398388" y="0"/>
                  </a:lnTo>
                  <a:cubicBezTo>
                    <a:pt x="421519" y="0"/>
                    <a:pt x="440381" y="18438"/>
                    <a:pt x="441076" y="41337"/>
                  </a:cubicBezTo>
                  <a:lnTo>
                    <a:pt x="402160" y="78907"/>
                  </a:lnTo>
                  <a:lnTo>
                    <a:pt x="402160" y="42625"/>
                  </a:lnTo>
                  <a:cubicBezTo>
                    <a:pt x="402160" y="40643"/>
                    <a:pt x="400473" y="38958"/>
                    <a:pt x="398388" y="38958"/>
                  </a:cubicBezTo>
                  <a:lnTo>
                    <a:pt x="42688" y="38958"/>
                  </a:lnTo>
                  <a:cubicBezTo>
                    <a:pt x="40702" y="38958"/>
                    <a:pt x="39015" y="40643"/>
                    <a:pt x="39015" y="42625"/>
                  </a:cubicBezTo>
                  <a:lnTo>
                    <a:pt x="39015" y="562656"/>
                  </a:lnTo>
                  <a:cubicBezTo>
                    <a:pt x="39015" y="564738"/>
                    <a:pt x="40702" y="566423"/>
                    <a:pt x="42688" y="566423"/>
                  </a:cubicBezTo>
                  <a:lnTo>
                    <a:pt x="398388" y="566423"/>
                  </a:lnTo>
                  <a:cubicBezTo>
                    <a:pt x="400473" y="566423"/>
                    <a:pt x="402160" y="564738"/>
                    <a:pt x="402160" y="562656"/>
                  </a:cubicBezTo>
                  <a:lnTo>
                    <a:pt x="402160" y="418622"/>
                  </a:lnTo>
                  <a:lnTo>
                    <a:pt x="441175" y="379664"/>
                  </a:lnTo>
                  <a:lnTo>
                    <a:pt x="441175" y="562656"/>
                  </a:lnTo>
                  <a:cubicBezTo>
                    <a:pt x="441175" y="586249"/>
                    <a:pt x="422015" y="605381"/>
                    <a:pt x="398388" y="605381"/>
                  </a:cubicBezTo>
                  <a:lnTo>
                    <a:pt x="42688" y="605381"/>
                  </a:lnTo>
                  <a:cubicBezTo>
                    <a:pt x="19160" y="605381"/>
                    <a:pt x="0" y="586249"/>
                    <a:pt x="0" y="562656"/>
                  </a:cubicBezTo>
                  <a:lnTo>
                    <a:pt x="0" y="42625"/>
                  </a:lnTo>
                  <a:cubicBezTo>
                    <a:pt x="0" y="19132"/>
                    <a:pt x="19160" y="0"/>
                    <a:pt x="42688" y="0"/>
                  </a:cubicBezTo>
                  <a:close/>
                </a:path>
              </a:pathLst>
            </a:custGeom>
            <a:solidFill>
              <a:schemeClr val="accent4"/>
            </a:solidFill>
            <a:ln>
              <a:noFill/>
            </a:ln>
            <a:ex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a:p>
          </p:txBody>
        </p:sp>
        <p:sp>
          <p:nvSpPr>
            <p:cNvPr id="16" name="TextBox 3"/>
            <p:cNvSpPr txBox="1">
              <a:spLocks/>
            </p:cNvSpPr>
            <p:nvPr/>
          </p:nvSpPr>
          <p:spPr bwMode="auto">
            <a:xfrm>
              <a:off x="9871518" y="2807992"/>
              <a:ext cx="640971" cy="393812"/>
            </a:xfrm>
            <a:prstGeom prst="rect">
              <a:avLst/>
            </a:prstGeom>
            <a:noFill/>
            <a:extLst/>
          </p:spPr>
          <p:txBody>
            <a:bodyPr wrap="none" lIns="0" tIns="0" rIns="0" bIns="0" anchor="ctr">
              <a:normAutofit/>
            </a:bodyPr>
            <a:lstStyle/>
            <a:p>
              <a:r>
                <a:rPr lang="en-US" altLang="ko-KR" sz="2400" b="0">
                  <a:solidFill>
                    <a:schemeClr val="accent4"/>
                  </a:solidFill>
                  <a:effectLst/>
                  <a:latin typeface="Century Gothic" panose="020B0502020202020204" pitchFamily="34" charset="0"/>
                </a:rPr>
                <a:t>2018</a:t>
              </a:r>
            </a:p>
          </p:txBody>
        </p:sp>
      </p:grpSp>
      <p:grpSp>
        <p:nvGrpSpPr>
          <p:cNvPr id="15" name="组合 14"/>
          <p:cNvGrpSpPr/>
          <p:nvPr/>
        </p:nvGrpSpPr>
        <p:grpSpPr>
          <a:xfrm>
            <a:off x="940684" y="5493215"/>
            <a:ext cx="2278485" cy="862966"/>
            <a:chOff x="8386922" y="2192795"/>
            <a:chExt cx="2965476" cy="862966"/>
          </a:xfrm>
        </p:grpSpPr>
        <p:sp>
          <p:nvSpPr>
            <p:cNvPr id="17" name="矩形 16"/>
            <p:cNvSpPr/>
            <p:nvPr/>
          </p:nvSpPr>
          <p:spPr>
            <a:xfrm>
              <a:off x="8618684" y="2192795"/>
              <a:ext cx="2501952"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rPr>
                <a:t>标题文字添加</a:t>
              </a:r>
            </a:p>
          </p:txBody>
        </p:sp>
        <p:sp>
          <p:nvSpPr>
            <p:cNvPr id="19" name="文本框 18"/>
            <p:cNvSpPr txBox="1"/>
            <p:nvPr/>
          </p:nvSpPr>
          <p:spPr>
            <a:xfrm>
              <a:off x="8386922" y="2542351"/>
              <a:ext cx="2965476" cy="5134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a:t>
              </a:r>
            </a:p>
          </p:txBody>
        </p:sp>
      </p:grpSp>
      <p:grpSp>
        <p:nvGrpSpPr>
          <p:cNvPr id="21" name="组合 20"/>
          <p:cNvGrpSpPr/>
          <p:nvPr/>
        </p:nvGrpSpPr>
        <p:grpSpPr>
          <a:xfrm>
            <a:off x="3631255" y="4723044"/>
            <a:ext cx="2278485" cy="862966"/>
            <a:chOff x="8386922" y="2192795"/>
            <a:chExt cx="2965476" cy="862966"/>
          </a:xfrm>
        </p:grpSpPr>
        <p:sp>
          <p:nvSpPr>
            <p:cNvPr id="23" name="矩形 22"/>
            <p:cNvSpPr/>
            <p:nvPr/>
          </p:nvSpPr>
          <p:spPr>
            <a:xfrm>
              <a:off x="8618684" y="2192795"/>
              <a:ext cx="2501952"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rPr>
                <a:t>标题文字添加</a:t>
              </a:r>
            </a:p>
          </p:txBody>
        </p:sp>
        <p:sp>
          <p:nvSpPr>
            <p:cNvPr id="24" name="文本框 23"/>
            <p:cNvSpPr txBox="1"/>
            <p:nvPr/>
          </p:nvSpPr>
          <p:spPr>
            <a:xfrm>
              <a:off x="8386922" y="2542351"/>
              <a:ext cx="2965476" cy="5134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a:t>
              </a:r>
            </a:p>
          </p:txBody>
        </p:sp>
      </p:grpSp>
      <p:grpSp>
        <p:nvGrpSpPr>
          <p:cNvPr id="25" name="组合 24"/>
          <p:cNvGrpSpPr/>
          <p:nvPr/>
        </p:nvGrpSpPr>
        <p:grpSpPr>
          <a:xfrm>
            <a:off x="6321003" y="3947769"/>
            <a:ext cx="2278485" cy="862966"/>
            <a:chOff x="8386922" y="2192795"/>
            <a:chExt cx="2965476" cy="862966"/>
          </a:xfrm>
        </p:grpSpPr>
        <p:sp>
          <p:nvSpPr>
            <p:cNvPr id="26" name="矩形 25"/>
            <p:cNvSpPr/>
            <p:nvPr/>
          </p:nvSpPr>
          <p:spPr>
            <a:xfrm>
              <a:off x="8618684" y="2192795"/>
              <a:ext cx="2501952"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rPr>
                <a:t>标题文字添加</a:t>
              </a:r>
            </a:p>
          </p:txBody>
        </p:sp>
        <p:sp>
          <p:nvSpPr>
            <p:cNvPr id="27" name="文本框 26"/>
            <p:cNvSpPr txBox="1"/>
            <p:nvPr/>
          </p:nvSpPr>
          <p:spPr>
            <a:xfrm>
              <a:off x="8386922" y="2542351"/>
              <a:ext cx="2965476" cy="5134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a:t>
              </a:r>
            </a:p>
          </p:txBody>
        </p:sp>
      </p:grpSp>
      <p:grpSp>
        <p:nvGrpSpPr>
          <p:cNvPr id="28" name="组合 27"/>
          <p:cNvGrpSpPr/>
          <p:nvPr/>
        </p:nvGrpSpPr>
        <p:grpSpPr>
          <a:xfrm>
            <a:off x="9038803" y="3169998"/>
            <a:ext cx="2278485" cy="862966"/>
            <a:chOff x="8386922" y="2192795"/>
            <a:chExt cx="2965476" cy="862966"/>
          </a:xfrm>
        </p:grpSpPr>
        <p:sp>
          <p:nvSpPr>
            <p:cNvPr id="29" name="矩形 28"/>
            <p:cNvSpPr/>
            <p:nvPr/>
          </p:nvSpPr>
          <p:spPr>
            <a:xfrm>
              <a:off x="8618684" y="2192795"/>
              <a:ext cx="2501952"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rPr>
                <a:t>标题文字添加</a:t>
              </a:r>
            </a:p>
          </p:txBody>
        </p:sp>
        <p:sp>
          <p:nvSpPr>
            <p:cNvPr id="30" name="文本框 29"/>
            <p:cNvSpPr txBox="1"/>
            <p:nvPr/>
          </p:nvSpPr>
          <p:spPr>
            <a:xfrm>
              <a:off x="8386922" y="2542351"/>
              <a:ext cx="2965476" cy="5134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a:t>
              </a:r>
            </a:p>
          </p:txBody>
        </p:sp>
      </p:grpSp>
      <p:sp>
        <p:nvSpPr>
          <p:cNvPr id="31" name="任意多边形: 形状 30">
            <a:extLst>
              <a:ext uri="{FF2B5EF4-FFF2-40B4-BE49-F238E27FC236}">
                <a16:creationId xmlns="" xmlns:a16="http://schemas.microsoft.com/office/drawing/2014/main" id="{F4ED78CD-F794-4514-AB7C-81944228C56D}"/>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32" name="任意多边形: 形状 31">
            <a:extLst>
              <a:ext uri="{FF2B5EF4-FFF2-40B4-BE49-F238E27FC236}">
                <a16:creationId xmlns="" xmlns:a16="http://schemas.microsoft.com/office/drawing/2014/main" id="{7AD45102-2619-43AE-9DD4-9A6264AF4E24}"/>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33" name="文本框 32">
            <a:extLst>
              <a:ext uri="{FF2B5EF4-FFF2-40B4-BE49-F238E27FC236}">
                <a16:creationId xmlns="" xmlns:a16="http://schemas.microsoft.com/office/drawing/2014/main" id="{46AD1696-12DC-4AE9-B560-83022F648F3E}"/>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03</a:t>
            </a:r>
            <a:endParaRPr lang="zh-CN" altLang="en-US" sz="4000" dirty="0">
              <a:solidFill>
                <a:schemeClr val="accent1"/>
              </a:solidFill>
              <a:latin typeface="Century Gothic" panose="020B0502020202020204" pitchFamily="34" charset="0"/>
            </a:endParaRPr>
          </a:p>
        </p:txBody>
      </p:sp>
      <p:grpSp>
        <p:nvGrpSpPr>
          <p:cNvPr id="38" name="组合 37">
            <a:extLst>
              <a:ext uri="{FF2B5EF4-FFF2-40B4-BE49-F238E27FC236}">
                <a16:creationId xmlns="" xmlns:a16="http://schemas.microsoft.com/office/drawing/2014/main" id="{6E6FDE22-FD53-463E-8D12-F49571A3C2CE}"/>
              </a:ext>
            </a:extLst>
          </p:cNvPr>
          <p:cNvGrpSpPr/>
          <p:nvPr/>
        </p:nvGrpSpPr>
        <p:grpSpPr>
          <a:xfrm>
            <a:off x="1473289" y="371367"/>
            <a:ext cx="4260761" cy="804130"/>
            <a:chOff x="7318011" y="1456480"/>
            <a:chExt cx="4260761" cy="804130"/>
          </a:xfrm>
        </p:grpSpPr>
        <p:sp>
          <p:nvSpPr>
            <p:cNvPr id="39" name="文本框 38">
              <a:extLst>
                <a:ext uri="{FF2B5EF4-FFF2-40B4-BE49-F238E27FC236}">
                  <a16:creationId xmlns="" xmlns:a16="http://schemas.microsoft.com/office/drawing/2014/main" id="{3D62C8EE-2F19-46B7-A1A0-BB1CDE4FD081}"/>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发展规划</a:t>
              </a:r>
            </a:p>
          </p:txBody>
        </p:sp>
        <p:sp>
          <p:nvSpPr>
            <p:cNvPr id="40" name="文本框 39">
              <a:extLst>
                <a:ext uri="{FF2B5EF4-FFF2-40B4-BE49-F238E27FC236}">
                  <a16:creationId xmlns="" xmlns:a16="http://schemas.microsoft.com/office/drawing/2014/main" id="{17891259-B5D6-46CA-9025-3388108B5990}"/>
                </a:ext>
              </a:extLst>
            </p:cNvPr>
            <p:cNvSpPr txBox="1"/>
            <p:nvPr/>
          </p:nvSpPr>
          <p:spPr>
            <a:xfrm>
              <a:off x="7318011" y="1984059"/>
              <a:ext cx="4260761" cy="27655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schemeClr val="bg1">
                      <a:lumMod val="65000"/>
                    </a:schemeClr>
                  </a:solidFill>
                  <a:latin typeface="Century Gothic" panose="020B0502020202020204" pitchFamily="34" charset="0"/>
                  <a:ea typeface="+mj-ea"/>
                </a:rPr>
                <a:t>The user can demonstrate on a projector or computer</a:t>
              </a:r>
            </a:p>
          </p:txBody>
        </p:sp>
      </p:grpSp>
    </p:spTree>
    <p:extLst>
      <p:ext uri="{BB962C8B-B14F-4D97-AF65-F5344CB8AC3E}">
        <p14:creationId xmlns:p14="http://schemas.microsoft.com/office/powerpoint/2010/main" val="364310899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fltVal val="0"/>
                                          </p:val>
                                        </p:tav>
                                        <p:tav tm="100000">
                                          <p:val>
                                            <p:strVal val="#ppt_h"/>
                                          </p:val>
                                        </p:tav>
                                      </p:tavLst>
                                    </p:anim>
                                    <p:animEffect transition="in" filter="fade">
                                      <p:cBhvr>
                                        <p:cTn id="21" dur="500"/>
                                        <p:tgtEl>
                                          <p:spTgt spid="3"/>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p:cTn id="25" dur="500" fill="hold"/>
                                        <p:tgtEl>
                                          <p:spTgt spid="2"/>
                                        </p:tgtEl>
                                        <p:attrNameLst>
                                          <p:attrName>ppt_w</p:attrName>
                                        </p:attrNameLst>
                                      </p:cBhvr>
                                      <p:tavLst>
                                        <p:tav tm="0">
                                          <p:val>
                                            <p:fltVal val="0"/>
                                          </p:val>
                                        </p:tav>
                                        <p:tav tm="100000">
                                          <p:val>
                                            <p:strVal val="#ppt_w"/>
                                          </p:val>
                                        </p:tav>
                                      </p:tavLst>
                                    </p:anim>
                                    <p:anim calcmode="lin" valueType="num">
                                      <p:cBhvr>
                                        <p:cTn id="26" dur="500" fill="hold"/>
                                        <p:tgtEl>
                                          <p:spTgt spid="2"/>
                                        </p:tgtEl>
                                        <p:attrNameLst>
                                          <p:attrName>ppt_h</p:attrName>
                                        </p:attrNameLst>
                                      </p:cBhvr>
                                      <p:tavLst>
                                        <p:tav tm="0">
                                          <p:val>
                                            <p:fltVal val="0"/>
                                          </p:val>
                                        </p:tav>
                                        <p:tav tm="100000">
                                          <p:val>
                                            <p:strVal val="#ppt_h"/>
                                          </p:val>
                                        </p:tav>
                                      </p:tavLst>
                                    </p:anim>
                                    <p:animEffect transition="in" filter="fade">
                                      <p:cBhvr>
                                        <p:cTn id="27" dur="500"/>
                                        <p:tgtEl>
                                          <p:spTgt spid="2"/>
                                        </p:tgtEl>
                                      </p:cBhvr>
                                    </p:animEffect>
                                  </p:childTnLst>
                                </p:cTn>
                              </p:par>
                            </p:childTnLst>
                          </p:cTn>
                        </p:par>
                        <p:par>
                          <p:cTn id="28" fill="hold">
                            <p:stCondLst>
                              <p:cond delay="2000"/>
                            </p:stCondLst>
                            <p:childTnLst>
                              <p:par>
                                <p:cTn id="29" presetID="2" presetClass="entr" presetSubtype="2"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1+#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1+#ppt_w/2"/>
                                          </p:val>
                                        </p:tav>
                                        <p:tav tm="100000">
                                          <p:val>
                                            <p:strVal val="#ppt_x"/>
                                          </p:val>
                                        </p:tav>
                                      </p:tavLst>
                                    </p:anim>
                                    <p:anim calcmode="lin" valueType="num">
                                      <p:cBhvr additive="base">
                                        <p:cTn id="36" dur="500" fill="hold"/>
                                        <p:tgtEl>
                                          <p:spTgt spid="21"/>
                                        </p:tgtEl>
                                        <p:attrNameLst>
                                          <p:attrName>ppt_y</p:attrName>
                                        </p:attrNameLst>
                                      </p:cBhvr>
                                      <p:tavLst>
                                        <p:tav tm="0">
                                          <p:val>
                                            <p:strVal val="#ppt_y"/>
                                          </p:val>
                                        </p:tav>
                                        <p:tav tm="100000">
                                          <p:val>
                                            <p:strVal val="#ppt_y"/>
                                          </p:val>
                                        </p:tav>
                                      </p:tavLst>
                                    </p:anim>
                                  </p:childTnLst>
                                </p:cTn>
                              </p:par>
                              <p:par>
                                <p:cTn id="37" presetID="2" presetClass="entr" presetSubtype="2"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1+#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2" fill="hold"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additive="base">
                                        <p:cTn id="43" dur="500" fill="hold"/>
                                        <p:tgtEl>
                                          <p:spTgt spid="28"/>
                                        </p:tgtEl>
                                        <p:attrNameLst>
                                          <p:attrName>ppt_x</p:attrName>
                                        </p:attrNameLst>
                                      </p:cBhvr>
                                      <p:tavLst>
                                        <p:tav tm="0">
                                          <p:val>
                                            <p:strVal val="1+#ppt_w/2"/>
                                          </p:val>
                                        </p:tav>
                                        <p:tav tm="100000">
                                          <p:val>
                                            <p:strVal val="#ppt_x"/>
                                          </p:val>
                                        </p:tav>
                                      </p:tavLst>
                                    </p:anim>
                                    <p:anim calcmode="lin" valueType="num">
                                      <p:cBhvr additive="base">
                                        <p:cTn id="44"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菱形 3">
            <a:extLst>
              <a:ext uri="{FF2B5EF4-FFF2-40B4-BE49-F238E27FC236}">
                <a16:creationId xmlns="" xmlns:a16="http://schemas.microsoft.com/office/drawing/2014/main" id="{F4657F05-0016-476B-BBDC-AD8419B135F6}"/>
              </a:ext>
            </a:extLst>
          </p:cNvPr>
          <p:cNvSpPr/>
          <p:nvPr/>
        </p:nvSpPr>
        <p:spPr>
          <a:xfrm>
            <a:off x="2870200" y="139785"/>
            <a:ext cx="6451600" cy="6451600"/>
          </a:xfrm>
          <a:prstGeom prst="diamond">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 xmlns:a16="http://schemas.microsoft.com/office/drawing/2014/main" id="{48930F41-75C2-4BA3-ACDA-ABAF1155192C}"/>
              </a:ext>
            </a:extLst>
          </p:cNvPr>
          <p:cNvSpPr/>
          <p:nvPr/>
        </p:nvSpPr>
        <p:spPr>
          <a:xfrm>
            <a:off x="0" y="0"/>
            <a:ext cx="12192000" cy="32393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blipFill>
            <a:blip r:embed="rId3"/>
            <a:tile tx="6350" ty="-215900" sx="89000" sy="89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 xmlns:a16="http://schemas.microsoft.com/office/drawing/2014/main" id="{710C9878-BAA2-4599-8AEA-C905075195A4}"/>
              </a:ext>
            </a:extLst>
          </p:cNvPr>
          <p:cNvSpPr/>
          <p:nvPr/>
        </p:nvSpPr>
        <p:spPr>
          <a:xfrm>
            <a:off x="0" y="0"/>
            <a:ext cx="12192000" cy="32393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gradFill>
            <a:gsLst>
              <a:gs pos="0">
                <a:schemeClr val="tx1">
                  <a:alpha val="50000"/>
                </a:schemeClr>
              </a:gs>
              <a:gs pos="100000">
                <a:schemeClr val="tx1">
                  <a:lumMod val="95000"/>
                  <a:lumOff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图文框 1">
            <a:extLst>
              <a:ext uri="{FF2B5EF4-FFF2-40B4-BE49-F238E27FC236}">
                <a16:creationId xmlns="" xmlns:a16="http://schemas.microsoft.com/office/drawing/2014/main" id="{8E283B52-0BDB-42FF-9410-3EADFF0C0028}"/>
              </a:ext>
            </a:extLst>
          </p:cNvPr>
          <p:cNvSpPr/>
          <p:nvPr/>
        </p:nvSpPr>
        <p:spPr>
          <a:xfrm>
            <a:off x="4747911" y="1259013"/>
            <a:ext cx="2696178" cy="3909888"/>
          </a:xfrm>
          <a:prstGeom prst="frame">
            <a:avLst>
              <a:gd name="adj1" fmla="val 258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文本框 4">
            <a:extLst>
              <a:ext uri="{FF2B5EF4-FFF2-40B4-BE49-F238E27FC236}">
                <a16:creationId xmlns="" xmlns:a16="http://schemas.microsoft.com/office/drawing/2014/main" id="{8E901845-D95B-4441-B572-926B177F55A2}"/>
              </a:ext>
            </a:extLst>
          </p:cNvPr>
          <p:cNvSpPr txBox="1"/>
          <p:nvPr/>
        </p:nvSpPr>
        <p:spPr>
          <a:xfrm>
            <a:off x="4864100" y="3408144"/>
            <a:ext cx="2463800" cy="1569660"/>
          </a:xfrm>
          <a:prstGeom prst="rect">
            <a:avLst/>
          </a:prstGeom>
          <a:noFill/>
        </p:spPr>
        <p:txBody>
          <a:bodyPr wrap="square" rtlCol="0">
            <a:spAutoFit/>
            <a:scene3d>
              <a:camera prst="orthographicFront"/>
              <a:lightRig rig="threePt" dir="t"/>
            </a:scene3d>
            <a:sp3d contourW="12700"/>
          </a:bodyPr>
          <a:lstStyle/>
          <a:p>
            <a:pPr algn="ctr"/>
            <a:r>
              <a:rPr lang="zh-CN" altLang="en-US" sz="4800" b="1" dirty="0" smtClean="0">
                <a:solidFill>
                  <a:schemeClr val="tx1">
                    <a:lumMod val="75000"/>
                    <a:lumOff val="25000"/>
                  </a:schemeClr>
                </a:solidFill>
              </a:rPr>
              <a:t>项目</a:t>
            </a:r>
            <a:endParaRPr lang="en-US" altLang="zh-CN" sz="4800" b="1" dirty="0" smtClean="0">
              <a:solidFill>
                <a:schemeClr val="tx1">
                  <a:lumMod val="75000"/>
                  <a:lumOff val="25000"/>
                </a:schemeClr>
              </a:solidFill>
            </a:endParaRPr>
          </a:p>
          <a:p>
            <a:pPr algn="ctr"/>
            <a:r>
              <a:rPr lang="zh-CN" altLang="en-US" sz="4800" b="1" dirty="0" smtClean="0">
                <a:solidFill>
                  <a:schemeClr val="tx1">
                    <a:lumMod val="75000"/>
                    <a:lumOff val="25000"/>
                  </a:schemeClr>
                </a:solidFill>
              </a:rPr>
              <a:t>总结</a:t>
            </a:r>
            <a:endParaRPr lang="zh-CN" altLang="en-US" sz="4800" b="1" dirty="0">
              <a:solidFill>
                <a:schemeClr val="tx1">
                  <a:lumMod val="75000"/>
                  <a:lumOff val="25000"/>
                </a:schemeClr>
              </a:solidFill>
            </a:endParaRPr>
          </a:p>
        </p:txBody>
      </p:sp>
      <p:sp>
        <p:nvSpPr>
          <p:cNvPr id="6" name="文本框 5">
            <a:extLst>
              <a:ext uri="{FF2B5EF4-FFF2-40B4-BE49-F238E27FC236}">
                <a16:creationId xmlns="" xmlns:a16="http://schemas.microsoft.com/office/drawing/2014/main" id="{7273E509-5CA4-440A-82C7-7C03CE28F288}"/>
              </a:ext>
            </a:extLst>
          </p:cNvPr>
          <p:cNvSpPr txBox="1"/>
          <p:nvPr/>
        </p:nvSpPr>
        <p:spPr>
          <a:xfrm>
            <a:off x="4864100" y="1482574"/>
            <a:ext cx="2463800" cy="1569660"/>
          </a:xfrm>
          <a:prstGeom prst="rect">
            <a:avLst/>
          </a:prstGeom>
          <a:noFill/>
        </p:spPr>
        <p:txBody>
          <a:bodyPr wrap="square" rtlCol="0">
            <a:spAutoFit/>
            <a:scene3d>
              <a:camera prst="orthographicFront"/>
              <a:lightRig rig="threePt" dir="t"/>
            </a:scene3d>
            <a:sp3d contourW="12700"/>
          </a:bodyPr>
          <a:lstStyle/>
          <a:p>
            <a:pPr algn="ctr"/>
            <a:r>
              <a:rPr lang="en-US" altLang="zh-CN" sz="9600" dirty="0">
                <a:solidFill>
                  <a:schemeClr val="bg1"/>
                </a:solidFill>
                <a:latin typeface="Century Gothic" panose="020B0502020202020204" pitchFamily="34" charset="0"/>
              </a:rPr>
              <a:t>04</a:t>
            </a:r>
            <a:endParaRPr lang="zh-CN" altLang="en-US" sz="9600" dirty="0">
              <a:solidFill>
                <a:schemeClr val="bg1"/>
              </a:solidFill>
              <a:latin typeface="Century Gothic" panose="020B0502020202020204" pitchFamily="34" charset="0"/>
            </a:endParaRPr>
          </a:p>
        </p:txBody>
      </p:sp>
      <p:sp>
        <p:nvSpPr>
          <p:cNvPr id="7" name="文本框 6">
            <a:extLst>
              <a:ext uri="{FF2B5EF4-FFF2-40B4-BE49-F238E27FC236}">
                <a16:creationId xmlns="" xmlns:a16="http://schemas.microsoft.com/office/drawing/2014/main" id="{6591608B-F8A2-41F6-96E8-C7CD236529C4}"/>
              </a:ext>
            </a:extLst>
          </p:cNvPr>
          <p:cNvSpPr txBox="1"/>
          <p:nvPr/>
        </p:nvSpPr>
        <p:spPr>
          <a:xfrm>
            <a:off x="3314700" y="5278784"/>
            <a:ext cx="5562600" cy="51334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bg1">
                    <a:lumMod val="50000"/>
                  </a:schemeClr>
                </a:solidFill>
                <a:latin typeface="Century Gothic" panose="020B0502020202020204" pitchFamily="34" charset="0"/>
                <a:ea typeface="+mj-ea"/>
              </a:rPr>
              <a:t>The user can demonstrate on a projector or computer, or print the presentation and make it into a in a wider field</a:t>
            </a:r>
          </a:p>
        </p:txBody>
      </p:sp>
    </p:spTree>
    <p:extLst>
      <p:ext uri="{BB962C8B-B14F-4D97-AF65-F5344CB8AC3E}">
        <p14:creationId xmlns:p14="http://schemas.microsoft.com/office/powerpoint/2010/main" val="123954984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16" presetClass="entr" presetSubtype="26"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Horizontal)">
                                      <p:cBhvr>
                                        <p:cTn id="20" dur="500"/>
                                        <p:tgtEl>
                                          <p:spTgt spid="2"/>
                                        </p:tgtEl>
                                      </p:cBhvr>
                                    </p:animEffect>
                                  </p:childTnLst>
                                </p:cTn>
                              </p:par>
                            </p:childTnLst>
                          </p:cTn>
                        </p:par>
                        <p:par>
                          <p:cTn id="21" fill="hold">
                            <p:stCondLst>
                              <p:cond delay="1000"/>
                            </p:stCondLst>
                            <p:childTnLst>
                              <p:par>
                                <p:cTn id="22" presetID="42"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1000"/>
                                        <p:tgtEl>
                                          <p:spTgt spid="6"/>
                                        </p:tgtEl>
                                      </p:cBhvr>
                                    </p:animEffect>
                                    <p:anim calcmode="lin" valueType="num">
                                      <p:cBhvr>
                                        <p:cTn id="25" dur="1000" fill="hold"/>
                                        <p:tgtEl>
                                          <p:spTgt spid="6"/>
                                        </p:tgtEl>
                                        <p:attrNameLst>
                                          <p:attrName>ppt_x</p:attrName>
                                        </p:attrNameLst>
                                      </p:cBhvr>
                                      <p:tavLst>
                                        <p:tav tm="0">
                                          <p:val>
                                            <p:strVal val="#ppt_x"/>
                                          </p:val>
                                        </p:tav>
                                        <p:tav tm="100000">
                                          <p:val>
                                            <p:strVal val="#ppt_x"/>
                                          </p:val>
                                        </p:tav>
                                      </p:tavLst>
                                    </p:anim>
                                    <p:anim calcmode="lin" valueType="num">
                                      <p:cBhvr>
                                        <p:cTn id="26" dur="1000" fill="hold"/>
                                        <p:tgtEl>
                                          <p:spTgt spid="6"/>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0"/>
                                        <p:tgtEl>
                                          <p:spTgt spid="5"/>
                                        </p:tgtEl>
                                      </p:cBhvr>
                                    </p:animEffect>
                                    <p:anim calcmode="lin" valueType="num">
                                      <p:cBhvr>
                                        <p:cTn id="30" dur="1000" fill="hold"/>
                                        <p:tgtEl>
                                          <p:spTgt spid="5"/>
                                        </p:tgtEl>
                                        <p:attrNameLst>
                                          <p:attrName>ppt_x</p:attrName>
                                        </p:attrNameLst>
                                      </p:cBhvr>
                                      <p:tavLst>
                                        <p:tav tm="0">
                                          <p:val>
                                            <p:strVal val="#ppt_x"/>
                                          </p:val>
                                        </p:tav>
                                        <p:tav tm="100000">
                                          <p:val>
                                            <p:strVal val="#ppt_x"/>
                                          </p:val>
                                        </p:tav>
                                      </p:tavLst>
                                    </p:anim>
                                    <p:anim calcmode="lin" valueType="num">
                                      <p:cBhvr>
                                        <p:cTn id="31" dur="1000" fill="hold"/>
                                        <p:tgtEl>
                                          <p:spTgt spid="5"/>
                                        </p:tgtEl>
                                        <p:attrNameLst>
                                          <p:attrName>ppt_y</p:attrName>
                                        </p:attrNameLst>
                                      </p:cBhvr>
                                      <p:tavLst>
                                        <p:tav tm="0">
                                          <p:val>
                                            <p:strVal val="#ppt_y-.1"/>
                                          </p:val>
                                        </p:tav>
                                        <p:tav tm="100000">
                                          <p:val>
                                            <p:strVal val="#ppt_y"/>
                                          </p:val>
                                        </p:tav>
                                      </p:tavLst>
                                    </p:anim>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3" grpId="0" animBg="1"/>
      <p:bldP spid="2" grpId="0" animBg="1"/>
      <p:bldP spid="5" grpId="0"/>
      <p:bldP spid="6"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515937" y="1966657"/>
            <a:ext cx="3263006" cy="4378805"/>
            <a:chOff x="515937" y="1966657"/>
            <a:chExt cx="3263006" cy="4378805"/>
          </a:xfrm>
        </p:grpSpPr>
        <p:sp>
          <p:nvSpPr>
            <p:cNvPr id="2" name="矩形 1"/>
            <p:cNvSpPr/>
            <p:nvPr/>
          </p:nvSpPr>
          <p:spPr>
            <a:xfrm>
              <a:off x="515937" y="2992662"/>
              <a:ext cx="2771775" cy="3352800"/>
            </a:xfrm>
            <a:prstGeom prst="rect">
              <a:avLst/>
            </a:prstGeom>
            <a:blipFill>
              <a:blip r:embed="rId3"/>
              <a:srcRect/>
              <a:stretch>
                <a:fillRect l="-66543" r="-6593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15938" y="1966657"/>
              <a:ext cx="2771776" cy="895624"/>
              <a:chOff x="6907887" y="1960674"/>
              <a:chExt cx="2483761" cy="895624"/>
            </a:xfrm>
          </p:grpSpPr>
          <p:sp>
            <p:nvSpPr>
              <p:cNvPr id="6" name="矩形 5"/>
              <p:cNvSpPr/>
              <p:nvPr/>
            </p:nvSpPr>
            <p:spPr>
              <a:xfrm>
                <a:off x="6907887" y="1960674"/>
                <a:ext cx="1773341" cy="39613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75000"/>
                        <a:lumOff val="25000"/>
                      </a:schemeClr>
                    </a:solidFill>
                  </a:rPr>
                  <a:t>标题文字添加</a:t>
                </a:r>
              </a:p>
            </p:txBody>
          </p:sp>
          <p:sp>
            <p:nvSpPr>
              <p:cNvPr id="7" name="文本框 6"/>
              <p:cNvSpPr txBox="1"/>
              <p:nvPr/>
            </p:nvSpPr>
            <p:spPr>
              <a:xfrm>
                <a:off x="6907887" y="2342888"/>
                <a:ext cx="2483761" cy="513410"/>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800" dirty="0">
                    <a:solidFill>
                      <a:schemeClr val="tx1">
                        <a:lumMod val="50000"/>
                        <a:lumOff val="50000"/>
                      </a:schemeClr>
                    </a:solidFill>
                    <a:latin typeface="Century Gothic" panose="020B0502020202020204" pitchFamily="34" charset="0"/>
                    <a:ea typeface="+mj-ea"/>
                  </a:rPr>
                  <a:t>The user can demonstrate on a projector or computer, or print the presentation and make it into a film to be used in a wider field</a:t>
                </a:r>
              </a:p>
            </p:txBody>
          </p:sp>
        </p:grpSp>
        <p:sp>
          <p:nvSpPr>
            <p:cNvPr id="14" name="矩形 13"/>
            <p:cNvSpPr/>
            <p:nvPr/>
          </p:nvSpPr>
          <p:spPr>
            <a:xfrm>
              <a:off x="3346943" y="2992662"/>
              <a:ext cx="432000" cy="360612"/>
            </a:xfrm>
            <a:prstGeom prst="rect">
              <a:avLst/>
            </a:prstGeom>
            <a:ln>
              <a:solidFill>
                <a:schemeClr val="bg1">
                  <a:lumMod val="85000"/>
                </a:schemeClr>
              </a:solidFill>
            </a:ln>
          </p:spPr>
          <p:txBody>
            <a:bodyPr wrap="square">
              <a:spAutoFit/>
              <a:scene3d>
                <a:camera prst="orthographicFront"/>
                <a:lightRig rig="threePt" dir="t"/>
              </a:scene3d>
              <a:sp3d contourW="12700"/>
            </a:bodyPr>
            <a:lstStyle/>
            <a:p>
              <a:pPr algn="ctr">
                <a:lnSpc>
                  <a:spcPct val="120000"/>
                </a:lnSpc>
              </a:pPr>
              <a:r>
                <a:rPr lang="en-US" altLang="zh-CN" sz="1600" b="1" dirty="0">
                  <a:solidFill>
                    <a:schemeClr val="accent1"/>
                  </a:solidFill>
                </a:rPr>
                <a:t>01</a:t>
              </a:r>
              <a:endParaRPr lang="zh-CN" altLang="en-US" sz="1600" b="1" dirty="0">
                <a:solidFill>
                  <a:schemeClr val="accent1"/>
                </a:solidFill>
              </a:endParaRPr>
            </a:p>
          </p:txBody>
        </p:sp>
      </p:grpSp>
      <p:grpSp>
        <p:nvGrpSpPr>
          <p:cNvPr id="22" name="组合 21"/>
          <p:cNvGrpSpPr/>
          <p:nvPr/>
        </p:nvGrpSpPr>
        <p:grpSpPr>
          <a:xfrm>
            <a:off x="8428932" y="1966657"/>
            <a:ext cx="3263005" cy="4378805"/>
            <a:chOff x="8428932" y="1966657"/>
            <a:chExt cx="3263005" cy="4378805"/>
          </a:xfrm>
        </p:grpSpPr>
        <p:sp>
          <p:nvSpPr>
            <p:cNvPr id="4" name="矩形 3"/>
            <p:cNvSpPr/>
            <p:nvPr/>
          </p:nvSpPr>
          <p:spPr>
            <a:xfrm>
              <a:off x="8920162" y="2992662"/>
              <a:ext cx="2771775" cy="3352800"/>
            </a:xfrm>
            <a:prstGeom prst="rect">
              <a:avLst/>
            </a:prstGeom>
            <a:blipFill>
              <a:blip r:embed="rId4"/>
              <a:srcRect/>
              <a:stretch>
                <a:fillRect l="-57636" r="-571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8904287" y="1966657"/>
              <a:ext cx="2771776" cy="895624"/>
              <a:chOff x="6907887" y="1960674"/>
              <a:chExt cx="2483761" cy="895624"/>
            </a:xfrm>
          </p:grpSpPr>
          <p:sp>
            <p:nvSpPr>
              <p:cNvPr id="9" name="矩形 8"/>
              <p:cNvSpPr/>
              <p:nvPr/>
            </p:nvSpPr>
            <p:spPr>
              <a:xfrm>
                <a:off x="6907887" y="1960674"/>
                <a:ext cx="1773341" cy="39613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75000"/>
                        <a:lumOff val="25000"/>
                      </a:schemeClr>
                    </a:solidFill>
                  </a:rPr>
                  <a:t>标题文字添加</a:t>
                </a:r>
              </a:p>
            </p:txBody>
          </p:sp>
          <p:sp>
            <p:nvSpPr>
              <p:cNvPr id="10" name="文本框 9"/>
              <p:cNvSpPr txBox="1"/>
              <p:nvPr/>
            </p:nvSpPr>
            <p:spPr>
              <a:xfrm>
                <a:off x="6907887" y="2342888"/>
                <a:ext cx="2483761" cy="513410"/>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800" dirty="0">
                    <a:solidFill>
                      <a:schemeClr val="tx1">
                        <a:lumMod val="50000"/>
                        <a:lumOff val="50000"/>
                      </a:schemeClr>
                    </a:solidFill>
                    <a:latin typeface="Century Gothic" panose="020B0502020202020204" pitchFamily="34" charset="0"/>
                    <a:ea typeface="+mj-ea"/>
                  </a:rPr>
                  <a:t>The user can demonstrate on a projector or computer, or print the presentation and make it into a film to be used in a wider field</a:t>
                </a:r>
              </a:p>
            </p:txBody>
          </p:sp>
        </p:grpSp>
        <p:sp>
          <p:nvSpPr>
            <p:cNvPr id="15" name="矩形 14"/>
            <p:cNvSpPr/>
            <p:nvPr/>
          </p:nvSpPr>
          <p:spPr>
            <a:xfrm>
              <a:off x="8428932" y="2992662"/>
              <a:ext cx="432000" cy="360612"/>
            </a:xfrm>
            <a:prstGeom prst="rect">
              <a:avLst/>
            </a:prstGeom>
            <a:ln>
              <a:solidFill>
                <a:schemeClr val="bg1">
                  <a:lumMod val="85000"/>
                </a:schemeClr>
              </a:solidFill>
            </a:ln>
          </p:spPr>
          <p:txBody>
            <a:bodyPr wrap="square">
              <a:spAutoFit/>
              <a:scene3d>
                <a:camera prst="orthographicFront"/>
                <a:lightRig rig="threePt" dir="t"/>
              </a:scene3d>
              <a:sp3d contourW="12700"/>
            </a:bodyPr>
            <a:lstStyle/>
            <a:p>
              <a:pPr algn="ctr">
                <a:lnSpc>
                  <a:spcPct val="120000"/>
                </a:lnSpc>
              </a:pPr>
              <a:r>
                <a:rPr lang="en-US" altLang="zh-CN" sz="1600" b="1" dirty="0">
                  <a:solidFill>
                    <a:schemeClr val="accent1"/>
                  </a:solidFill>
                </a:rPr>
                <a:t>03</a:t>
              </a:r>
              <a:endParaRPr lang="zh-CN" altLang="en-US" sz="1600" b="1" dirty="0">
                <a:solidFill>
                  <a:schemeClr val="accent1"/>
                </a:solidFill>
              </a:endParaRPr>
            </a:p>
          </p:txBody>
        </p:sp>
      </p:grpSp>
      <p:grpSp>
        <p:nvGrpSpPr>
          <p:cNvPr id="21" name="组合 20"/>
          <p:cNvGrpSpPr/>
          <p:nvPr/>
        </p:nvGrpSpPr>
        <p:grpSpPr>
          <a:xfrm>
            <a:off x="4246910" y="1621062"/>
            <a:ext cx="3242915" cy="4379052"/>
            <a:chOff x="4246910" y="1621062"/>
            <a:chExt cx="3242915" cy="4379052"/>
          </a:xfrm>
        </p:grpSpPr>
        <p:sp>
          <p:nvSpPr>
            <p:cNvPr id="3" name="矩形 2"/>
            <p:cNvSpPr/>
            <p:nvPr/>
          </p:nvSpPr>
          <p:spPr>
            <a:xfrm>
              <a:off x="4718050" y="1621062"/>
              <a:ext cx="2771775" cy="3352800"/>
            </a:xfrm>
            <a:prstGeom prst="rect">
              <a:avLst/>
            </a:prstGeom>
            <a:blipFill>
              <a:blip r:embed="rId5"/>
              <a:srcRect/>
              <a:stretch>
                <a:fillRect l="-41266" r="-4089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718049" y="5104490"/>
              <a:ext cx="2771776" cy="895624"/>
              <a:chOff x="6907887" y="1960674"/>
              <a:chExt cx="2483761" cy="895624"/>
            </a:xfrm>
          </p:grpSpPr>
          <p:sp>
            <p:nvSpPr>
              <p:cNvPr id="12" name="矩形 11"/>
              <p:cNvSpPr/>
              <p:nvPr/>
            </p:nvSpPr>
            <p:spPr>
              <a:xfrm>
                <a:off x="6907887" y="1960674"/>
                <a:ext cx="1773341" cy="396134"/>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a:solidFill>
                      <a:schemeClr val="tx1">
                        <a:lumMod val="75000"/>
                        <a:lumOff val="25000"/>
                      </a:schemeClr>
                    </a:solidFill>
                  </a:rPr>
                  <a:t>标题文字添加</a:t>
                </a:r>
              </a:p>
            </p:txBody>
          </p:sp>
          <p:sp>
            <p:nvSpPr>
              <p:cNvPr id="13" name="文本框 12"/>
              <p:cNvSpPr txBox="1"/>
              <p:nvPr/>
            </p:nvSpPr>
            <p:spPr>
              <a:xfrm>
                <a:off x="6907887" y="2342888"/>
                <a:ext cx="2483761" cy="513410"/>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800" dirty="0">
                    <a:solidFill>
                      <a:schemeClr val="tx1">
                        <a:lumMod val="50000"/>
                        <a:lumOff val="50000"/>
                      </a:schemeClr>
                    </a:solidFill>
                    <a:latin typeface="Century Gothic" panose="020B0502020202020204" pitchFamily="34" charset="0"/>
                    <a:ea typeface="+mj-ea"/>
                  </a:rPr>
                  <a:t>The user can demonstrate on a projector or computer, or print the presentation and make it into a film to be used in a wider field</a:t>
                </a:r>
              </a:p>
            </p:txBody>
          </p:sp>
        </p:grpSp>
        <p:sp>
          <p:nvSpPr>
            <p:cNvPr id="16" name="矩形 15"/>
            <p:cNvSpPr/>
            <p:nvPr/>
          </p:nvSpPr>
          <p:spPr>
            <a:xfrm>
              <a:off x="4246910" y="4613250"/>
              <a:ext cx="432000" cy="360612"/>
            </a:xfrm>
            <a:prstGeom prst="rect">
              <a:avLst/>
            </a:prstGeom>
            <a:ln>
              <a:solidFill>
                <a:schemeClr val="bg1">
                  <a:lumMod val="85000"/>
                </a:schemeClr>
              </a:solidFill>
            </a:ln>
          </p:spPr>
          <p:txBody>
            <a:bodyPr wrap="square">
              <a:spAutoFit/>
              <a:scene3d>
                <a:camera prst="orthographicFront"/>
                <a:lightRig rig="threePt" dir="t"/>
              </a:scene3d>
              <a:sp3d contourW="12700"/>
            </a:bodyPr>
            <a:lstStyle/>
            <a:p>
              <a:pPr algn="ctr">
                <a:lnSpc>
                  <a:spcPct val="120000"/>
                </a:lnSpc>
              </a:pPr>
              <a:r>
                <a:rPr lang="en-US" altLang="zh-CN" sz="1600" b="1" dirty="0">
                  <a:solidFill>
                    <a:schemeClr val="accent1"/>
                  </a:solidFill>
                </a:rPr>
                <a:t>02</a:t>
              </a:r>
              <a:endParaRPr lang="zh-CN" altLang="en-US" sz="1600" b="1" dirty="0">
                <a:solidFill>
                  <a:schemeClr val="accent1"/>
                </a:solidFill>
              </a:endParaRPr>
            </a:p>
          </p:txBody>
        </p:sp>
      </p:grpSp>
      <p:sp>
        <p:nvSpPr>
          <p:cNvPr id="23" name="任意多边形: 形状 22">
            <a:extLst>
              <a:ext uri="{FF2B5EF4-FFF2-40B4-BE49-F238E27FC236}">
                <a16:creationId xmlns="" xmlns:a16="http://schemas.microsoft.com/office/drawing/2014/main" id="{A7AF096A-CD90-4791-9C2C-C8169FEEF2C3}"/>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4" name="任意多边形: 形状 23">
            <a:extLst>
              <a:ext uri="{FF2B5EF4-FFF2-40B4-BE49-F238E27FC236}">
                <a16:creationId xmlns="" xmlns:a16="http://schemas.microsoft.com/office/drawing/2014/main" id="{A97E222E-9F26-4BED-A214-02DF547CD50F}"/>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5" name="文本框 24">
            <a:extLst>
              <a:ext uri="{FF2B5EF4-FFF2-40B4-BE49-F238E27FC236}">
                <a16:creationId xmlns="" xmlns:a16="http://schemas.microsoft.com/office/drawing/2014/main" id="{C0B39389-B0F9-42BA-88CD-8CD567FA2487}"/>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04</a:t>
            </a:r>
            <a:endParaRPr lang="zh-CN" altLang="en-US" sz="4000" dirty="0">
              <a:solidFill>
                <a:schemeClr val="accent1"/>
              </a:solidFill>
              <a:latin typeface="Century Gothic" panose="020B0502020202020204" pitchFamily="34" charset="0"/>
            </a:endParaRPr>
          </a:p>
        </p:txBody>
      </p:sp>
      <p:grpSp>
        <p:nvGrpSpPr>
          <p:cNvPr id="26" name="组合 25">
            <a:extLst>
              <a:ext uri="{FF2B5EF4-FFF2-40B4-BE49-F238E27FC236}">
                <a16:creationId xmlns="" xmlns:a16="http://schemas.microsoft.com/office/drawing/2014/main" id="{A7779E78-95C7-44AB-A551-06A9C3408C2C}"/>
              </a:ext>
            </a:extLst>
          </p:cNvPr>
          <p:cNvGrpSpPr/>
          <p:nvPr/>
        </p:nvGrpSpPr>
        <p:grpSpPr>
          <a:xfrm>
            <a:off x="1473289" y="371367"/>
            <a:ext cx="4260761" cy="804130"/>
            <a:chOff x="7318011" y="1456480"/>
            <a:chExt cx="4260761" cy="804130"/>
          </a:xfrm>
        </p:grpSpPr>
        <p:sp>
          <p:nvSpPr>
            <p:cNvPr id="27" name="文本框 26">
              <a:extLst>
                <a:ext uri="{FF2B5EF4-FFF2-40B4-BE49-F238E27FC236}">
                  <a16:creationId xmlns="" xmlns:a16="http://schemas.microsoft.com/office/drawing/2014/main" id="{D5A715BE-A6BA-4843-A76C-053B733DB317}"/>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资本融资</a:t>
              </a:r>
            </a:p>
          </p:txBody>
        </p:sp>
        <p:sp>
          <p:nvSpPr>
            <p:cNvPr id="28" name="文本框 27">
              <a:extLst>
                <a:ext uri="{FF2B5EF4-FFF2-40B4-BE49-F238E27FC236}">
                  <a16:creationId xmlns="" xmlns:a16="http://schemas.microsoft.com/office/drawing/2014/main" id="{D3B6E05A-69BB-4C36-B4F6-BEF746DF667C}"/>
                </a:ext>
              </a:extLst>
            </p:cNvPr>
            <p:cNvSpPr txBox="1"/>
            <p:nvPr/>
          </p:nvSpPr>
          <p:spPr>
            <a:xfrm>
              <a:off x="7318011" y="1984059"/>
              <a:ext cx="4260761" cy="27655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schemeClr val="bg1">
                      <a:lumMod val="65000"/>
                    </a:schemeClr>
                  </a:solidFill>
                  <a:latin typeface="Century Gothic" panose="020B0502020202020204" pitchFamily="34" charset="0"/>
                  <a:ea typeface="+mj-ea"/>
                </a:rPr>
                <a:t>The user can demonstrate on a projector or computer</a:t>
              </a:r>
            </a:p>
          </p:txBody>
        </p:sp>
      </p:grpSp>
    </p:spTree>
    <p:extLst>
      <p:ext uri="{BB962C8B-B14F-4D97-AF65-F5344CB8AC3E}">
        <p14:creationId xmlns:p14="http://schemas.microsoft.com/office/powerpoint/2010/main" val="344904584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51000">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14:bounceEnd="51000">
                                          <p:cBhvr additive="base">
                                            <p:cTn id="7" dur="1000" fill="hold"/>
                                            <p:tgtEl>
                                              <p:spTgt spid="20"/>
                                            </p:tgtEl>
                                            <p:attrNameLst>
                                              <p:attrName>ppt_x</p:attrName>
                                            </p:attrNameLst>
                                          </p:cBhvr>
                                          <p:tavLst>
                                            <p:tav tm="0">
                                              <p:val>
                                                <p:strVal val="#ppt_x"/>
                                              </p:val>
                                            </p:tav>
                                            <p:tav tm="100000">
                                              <p:val>
                                                <p:strVal val="#ppt_x"/>
                                              </p:val>
                                            </p:tav>
                                          </p:tavLst>
                                        </p:anim>
                                        <p:anim calcmode="lin" valueType="num" p14:bounceEnd="51000">
                                          <p:cBhvr additive="base">
                                            <p:cTn id="8" dur="1000" fill="hold"/>
                                            <p:tgtEl>
                                              <p:spTgt spid="20"/>
                                            </p:tgtEl>
                                            <p:attrNameLst>
                                              <p:attrName>ppt_y</p:attrName>
                                            </p:attrNameLst>
                                          </p:cBhvr>
                                          <p:tavLst>
                                            <p:tav tm="0">
                                              <p:val>
                                                <p:strVal val="0-#ppt_h/2"/>
                                              </p:val>
                                            </p:tav>
                                            <p:tav tm="100000">
                                              <p:val>
                                                <p:strVal val="#ppt_y"/>
                                              </p:val>
                                            </p:tav>
                                          </p:tavLst>
                                        </p:anim>
                                      </p:childTnLst>
                                    </p:cTn>
                                  </p:par>
                                  <p:par>
                                    <p:cTn id="9" presetID="2" presetClass="entr" presetSubtype="4" fill="hold" nodeType="withEffect" p14:presetBounceEnd="51000">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14:bounceEnd="51000">
                                          <p:cBhvr additive="base">
                                            <p:cTn id="11" dur="1000" fill="hold"/>
                                            <p:tgtEl>
                                              <p:spTgt spid="21"/>
                                            </p:tgtEl>
                                            <p:attrNameLst>
                                              <p:attrName>ppt_x</p:attrName>
                                            </p:attrNameLst>
                                          </p:cBhvr>
                                          <p:tavLst>
                                            <p:tav tm="0">
                                              <p:val>
                                                <p:strVal val="#ppt_x"/>
                                              </p:val>
                                            </p:tav>
                                            <p:tav tm="100000">
                                              <p:val>
                                                <p:strVal val="#ppt_x"/>
                                              </p:val>
                                            </p:tav>
                                          </p:tavLst>
                                        </p:anim>
                                        <p:anim calcmode="lin" valueType="num" p14:bounceEnd="51000">
                                          <p:cBhvr additive="base">
                                            <p:cTn id="12" dur="10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14:presetBounceEnd="51000">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14:bounceEnd="51000">
                                          <p:cBhvr additive="base">
                                            <p:cTn id="15" dur="1000" fill="hold"/>
                                            <p:tgtEl>
                                              <p:spTgt spid="22"/>
                                            </p:tgtEl>
                                            <p:attrNameLst>
                                              <p:attrName>ppt_x</p:attrName>
                                            </p:attrNameLst>
                                          </p:cBhvr>
                                          <p:tavLst>
                                            <p:tav tm="0">
                                              <p:val>
                                                <p:strVal val="#ppt_x"/>
                                              </p:val>
                                            </p:tav>
                                            <p:tav tm="100000">
                                              <p:val>
                                                <p:strVal val="#ppt_x"/>
                                              </p:val>
                                            </p:tav>
                                          </p:tavLst>
                                        </p:anim>
                                        <p:anim calcmode="lin" valueType="num" p14:bounceEnd="51000">
                                          <p:cBhvr additive="base">
                                            <p:cTn id="16"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0-#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ppt_x"/>
                                              </p:val>
                                            </p:tav>
                                            <p:tav tm="100000">
                                              <p:val>
                                                <p:strVal val="#ppt_x"/>
                                              </p:val>
                                            </p:tav>
                                          </p:tavLst>
                                        </p:anim>
                                        <p:anim calcmode="lin" valueType="num">
                                          <p:cBhvr additive="base">
                                            <p:cTn id="12" dur="10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7"/>
          <p:cNvGrpSpPr/>
          <p:nvPr/>
        </p:nvGrpSpPr>
        <p:grpSpPr>
          <a:xfrm>
            <a:off x="4293842" y="2996910"/>
            <a:ext cx="439849" cy="60520"/>
            <a:chOff x="4647977" y="2595263"/>
            <a:chExt cx="504373" cy="69398"/>
          </a:xfrm>
          <a:solidFill>
            <a:schemeClr val="bg1">
              <a:lumMod val="65000"/>
            </a:schemeClr>
          </a:solidFill>
        </p:grpSpPr>
        <p:sp>
          <p:nvSpPr>
            <p:cNvPr id="27" name="Oval 8"/>
            <p:cNvSpPr/>
            <p:nvPr/>
          </p:nvSpPr>
          <p:spPr>
            <a:xfrm>
              <a:off x="4647977" y="2595263"/>
              <a:ext cx="69398" cy="69398"/>
            </a:xfrm>
            <a:prstGeom prst="ellipse">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8" name="Oval 9"/>
            <p:cNvSpPr/>
            <p:nvPr/>
          </p:nvSpPr>
          <p:spPr>
            <a:xfrm>
              <a:off x="4865465" y="2595263"/>
              <a:ext cx="69398" cy="69398"/>
            </a:xfrm>
            <a:prstGeom prst="ellipse">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9" name="Oval 10"/>
            <p:cNvSpPr/>
            <p:nvPr/>
          </p:nvSpPr>
          <p:spPr>
            <a:xfrm>
              <a:off x="5082952" y="2595263"/>
              <a:ext cx="69398" cy="69398"/>
            </a:xfrm>
            <a:prstGeom prst="ellipse">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11" name="Group 11"/>
          <p:cNvGrpSpPr/>
          <p:nvPr/>
        </p:nvGrpSpPr>
        <p:grpSpPr>
          <a:xfrm>
            <a:off x="7657793" y="2996910"/>
            <a:ext cx="439849" cy="60520"/>
            <a:chOff x="4647977" y="2595263"/>
            <a:chExt cx="504373" cy="69398"/>
          </a:xfrm>
          <a:solidFill>
            <a:schemeClr val="bg1">
              <a:lumMod val="65000"/>
            </a:schemeClr>
          </a:solidFill>
        </p:grpSpPr>
        <p:sp>
          <p:nvSpPr>
            <p:cNvPr id="24" name="Oval 12"/>
            <p:cNvSpPr/>
            <p:nvPr/>
          </p:nvSpPr>
          <p:spPr>
            <a:xfrm>
              <a:off x="4647977" y="2595263"/>
              <a:ext cx="69398" cy="69398"/>
            </a:xfrm>
            <a:prstGeom prst="ellipse">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Oval 13"/>
            <p:cNvSpPr/>
            <p:nvPr/>
          </p:nvSpPr>
          <p:spPr>
            <a:xfrm>
              <a:off x="4865465" y="2595263"/>
              <a:ext cx="69398" cy="69398"/>
            </a:xfrm>
            <a:prstGeom prst="ellipse">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Oval 14"/>
            <p:cNvSpPr/>
            <p:nvPr/>
          </p:nvSpPr>
          <p:spPr>
            <a:xfrm>
              <a:off x="5082952" y="2595263"/>
              <a:ext cx="69398" cy="69398"/>
            </a:xfrm>
            <a:prstGeom prst="ellipse">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grpSp>
        <p:nvGrpSpPr>
          <p:cNvPr id="16" name="组合 15"/>
          <p:cNvGrpSpPr/>
          <p:nvPr/>
        </p:nvGrpSpPr>
        <p:grpSpPr>
          <a:xfrm>
            <a:off x="1509801" y="4363196"/>
            <a:ext cx="2501951" cy="1003325"/>
            <a:chOff x="8386922" y="2192795"/>
            <a:chExt cx="2501951" cy="1003325"/>
          </a:xfrm>
        </p:grpSpPr>
        <p:sp>
          <p:nvSpPr>
            <p:cNvPr id="17" name="矩形 16"/>
            <p:cNvSpPr/>
            <p:nvPr/>
          </p:nvSpPr>
          <p:spPr>
            <a:xfrm>
              <a:off x="8386922" y="2192795"/>
              <a:ext cx="2501951"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rPr>
                <a:t>标题文字添加</a:t>
              </a:r>
            </a:p>
          </p:txBody>
        </p:sp>
        <p:sp>
          <p:nvSpPr>
            <p:cNvPr id="18" name="文本框 17"/>
            <p:cNvSpPr txBox="1"/>
            <p:nvPr/>
          </p:nvSpPr>
          <p:spPr>
            <a:xfrm>
              <a:off x="8504910" y="2542351"/>
              <a:ext cx="2265974" cy="653769"/>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 in a wider field. Using PowerPoint,</a:t>
              </a:r>
            </a:p>
          </p:txBody>
        </p:sp>
      </p:grpSp>
      <p:grpSp>
        <p:nvGrpSpPr>
          <p:cNvPr id="19" name="组合 18"/>
          <p:cNvGrpSpPr/>
          <p:nvPr/>
        </p:nvGrpSpPr>
        <p:grpSpPr>
          <a:xfrm>
            <a:off x="4845024" y="4363196"/>
            <a:ext cx="2501951" cy="1003325"/>
            <a:chOff x="8386922" y="2192795"/>
            <a:chExt cx="2501951" cy="1003325"/>
          </a:xfrm>
        </p:grpSpPr>
        <p:sp>
          <p:nvSpPr>
            <p:cNvPr id="20" name="矩形 19"/>
            <p:cNvSpPr/>
            <p:nvPr/>
          </p:nvSpPr>
          <p:spPr>
            <a:xfrm>
              <a:off x="8386922" y="2192795"/>
              <a:ext cx="2501951"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rPr>
                <a:t>标题文字添加</a:t>
              </a:r>
            </a:p>
          </p:txBody>
        </p:sp>
        <p:sp>
          <p:nvSpPr>
            <p:cNvPr id="21" name="文本框 20"/>
            <p:cNvSpPr txBox="1"/>
            <p:nvPr/>
          </p:nvSpPr>
          <p:spPr>
            <a:xfrm>
              <a:off x="8504910" y="2542351"/>
              <a:ext cx="2265974" cy="653769"/>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 in a wider field. Using PowerPoint,</a:t>
              </a:r>
            </a:p>
          </p:txBody>
        </p:sp>
      </p:grpSp>
      <p:grpSp>
        <p:nvGrpSpPr>
          <p:cNvPr id="22" name="组合 21"/>
          <p:cNvGrpSpPr/>
          <p:nvPr/>
        </p:nvGrpSpPr>
        <p:grpSpPr>
          <a:xfrm>
            <a:off x="8384374" y="4363196"/>
            <a:ext cx="2501951" cy="1003325"/>
            <a:chOff x="8386922" y="2192795"/>
            <a:chExt cx="2501951" cy="1003325"/>
          </a:xfrm>
        </p:grpSpPr>
        <p:sp>
          <p:nvSpPr>
            <p:cNvPr id="23" name="矩形 22"/>
            <p:cNvSpPr/>
            <p:nvPr/>
          </p:nvSpPr>
          <p:spPr>
            <a:xfrm>
              <a:off x="8386922" y="2192795"/>
              <a:ext cx="2501951"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rPr>
                <a:t>标题文字添加</a:t>
              </a:r>
            </a:p>
          </p:txBody>
        </p:sp>
        <p:sp>
          <p:nvSpPr>
            <p:cNvPr id="30" name="文本框 29"/>
            <p:cNvSpPr txBox="1"/>
            <p:nvPr/>
          </p:nvSpPr>
          <p:spPr>
            <a:xfrm>
              <a:off x="8504910" y="2542351"/>
              <a:ext cx="2265974" cy="653769"/>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800" dirty="0">
                  <a:solidFill>
                    <a:schemeClr val="bg1">
                      <a:lumMod val="50000"/>
                    </a:schemeClr>
                  </a:solidFill>
                  <a:latin typeface="Century Gothic" panose="020B0502020202020204" pitchFamily="34" charset="0"/>
                  <a:ea typeface="+mj-ea"/>
                </a:rPr>
                <a:t>The user can demonstrate on a projector or computer, or print the presentation and make it into a film to be used in a wider field. Using PowerPoint,</a:t>
              </a:r>
            </a:p>
          </p:txBody>
        </p:sp>
      </p:grpSp>
      <p:grpSp>
        <p:nvGrpSpPr>
          <p:cNvPr id="3" name="组合 2"/>
          <p:cNvGrpSpPr/>
          <p:nvPr/>
        </p:nvGrpSpPr>
        <p:grpSpPr>
          <a:xfrm>
            <a:off x="1830459" y="2096852"/>
            <a:ext cx="1860636" cy="1860636"/>
            <a:chOff x="1830459" y="2096852"/>
            <a:chExt cx="1860636" cy="1860636"/>
          </a:xfrm>
        </p:grpSpPr>
        <p:sp>
          <p:nvSpPr>
            <p:cNvPr id="4" name="Oval 1"/>
            <p:cNvSpPr/>
            <p:nvPr/>
          </p:nvSpPr>
          <p:spPr>
            <a:xfrm>
              <a:off x="1830459" y="2096852"/>
              <a:ext cx="1860636" cy="1860636"/>
            </a:xfrm>
            <a:prstGeom prst="ellipse">
              <a:avLst/>
            </a:prstGeom>
            <a:noFill/>
            <a:ln w="1270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b" anchorCtr="1">
              <a:normAutofit/>
            </a:bodyPr>
            <a:lstStyle/>
            <a:p>
              <a:pPr algn="ctr">
                <a:lnSpc>
                  <a:spcPct val="120000"/>
                </a:lnSpc>
                <a:defRPr/>
              </a:pPr>
              <a:endParaRPr lang="zh-CN" altLang="en-US" sz="1000" dirty="0">
                <a:solidFill>
                  <a:schemeClr val="tx1">
                    <a:lumMod val="65000"/>
                    <a:lumOff val="35000"/>
                  </a:schemeClr>
                </a:solidFill>
              </a:endParaRPr>
            </a:p>
          </p:txBody>
        </p:sp>
        <p:sp>
          <p:nvSpPr>
            <p:cNvPr id="5" name="Arc 2"/>
            <p:cNvSpPr/>
            <p:nvPr/>
          </p:nvSpPr>
          <p:spPr>
            <a:xfrm>
              <a:off x="1830459" y="2096852"/>
              <a:ext cx="1860636" cy="1860636"/>
            </a:xfrm>
            <a:prstGeom prst="arc">
              <a:avLst>
                <a:gd name="adj1" fmla="val 10529000"/>
                <a:gd name="adj2" fmla="val 15122297"/>
              </a:avLst>
            </a:prstGeom>
            <a:ln w="127000" cap="rnd">
              <a:solidFill>
                <a:schemeClr val="accent1"/>
              </a:solidFill>
              <a:round/>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2" name="椭圆 1"/>
            <p:cNvSpPr/>
            <p:nvPr/>
          </p:nvSpPr>
          <p:spPr>
            <a:xfrm>
              <a:off x="2099019" y="2365183"/>
              <a:ext cx="1323974" cy="1323974"/>
            </a:xfrm>
            <a:prstGeom prst="ellipse">
              <a:avLst/>
            </a:prstGeom>
            <a:blipFill>
              <a:blip r:embed="rId3"/>
              <a:srcRect/>
              <a:stretch>
                <a:fillRect l="-24392" r="-239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5244994" y="2096852"/>
            <a:ext cx="1860636" cy="1860636"/>
            <a:chOff x="5244994" y="2096852"/>
            <a:chExt cx="1860636" cy="1860636"/>
          </a:xfrm>
        </p:grpSpPr>
        <p:sp>
          <p:nvSpPr>
            <p:cNvPr id="6" name="Oval 3"/>
            <p:cNvSpPr/>
            <p:nvPr/>
          </p:nvSpPr>
          <p:spPr>
            <a:xfrm>
              <a:off x="5244994" y="2096852"/>
              <a:ext cx="1860636" cy="1860636"/>
            </a:xfrm>
            <a:prstGeom prst="ellipse">
              <a:avLst/>
            </a:prstGeom>
            <a:noFill/>
            <a:ln w="1270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b" anchorCtr="1">
              <a:normAutofit/>
            </a:bodyPr>
            <a:lstStyle/>
            <a:p>
              <a:pPr algn="ctr">
                <a:lnSpc>
                  <a:spcPct val="120000"/>
                </a:lnSpc>
                <a:defRPr/>
              </a:pPr>
              <a:endParaRPr lang="zh-CN" altLang="en-US" sz="1000" dirty="0">
                <a:solidFill>
                  <a:schemeClr val="tx1">
                    <a:lumMod val="65000"/>
                    <a:lumOff val="35000"/>
                  </a:schemeClr>
                </a:solidFill>
              </a:endParaRPr>
            </a:p>
          </p:txBody>
        </p:sp>
        <p:sp>
          <p:nvSpPr>
            <p:cNvPr id="7" name="Arc 4"/>
            <p:cNvSpPr/>
            <p:nvPr/>
          </p:nvSpPr>
          <p:spPr>
            <a:xfrm>
              <a:off x="5244994" y="2096852"/>
              <a:ext cx="1860636" cy="1860636"/>
            </a:xfrm>
            <a:prstGeom prst="arc">
              <a:avLst>
                <a:gd name="adj1" fmla="val 19348155"/>
                <a:gd name="adj2" fmla="val 8179524"/>
              </a:avLst>
            </a:prstGeom>
            <a:ln w="1270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31" name="椭圆 30"/>
            <p:cNvSpPr/>
            <p:nvPr/>
          </p:nvSpPr>
          <p:spPr>
            <a:xfrm>
              <a:off x="5513325" y="2365183"/>
              <a:ext cx="1323974" cy="1323974"/>
            </a:xfrm>
            <a:prstGeom prst="ellipse">
              <a:avLst/>
            </a:prstGeom>
            <a:blipFill>
              <a:blip r:embed="rId4"/>
              <a:srcRect/>
              <a:stretch>
                <a:fillRect l="-25537" r="-250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8705032" y="2096852"/>
            <a:ext cx="1860636" cy="1860636"/>
            <a:chOff x="8705032" y="2096852"/>
            <a:chExt cx="1860636" cy="1860636"/>
          </a:xfrm>
        </p:grpSpPr>
        <p:sp>
          <p:nvSpPr>
            <p:cNvPr id="8" name="Oval 5"/>
            <p:cNvSpPr/>
            <p:nvPr/>
          </p:nvSpPr>
          <p:spPr>
            <a:xfrm>
              <a:off x="8705032" y="2096852"/>
              <a:ext cx="1860636" cy="1860636"/>
            </a:xfrm>
            <a:prstGeom prst="ellipse">
              <a:avLst/>
            </a:prstGeom>
            <a:noFill/>
            <a:ln w="1270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chor="b" anchorCtr="1">
              <a:normAutofit/>
            </a:bodyPr>
            <a:lstStyle/>
            <a:p>
              <a:pPr algn="ctr">
                <a:lnSpc>
                  <a:spcPct val="120000"/>
                </a:lnSpc>
                <a:defRPr/>
              </a:pPr>
              <a:endParaRPr lang="zh-CN" altLang="en-US" sz="1000" dirty="0">
                <a:solidFill>
                  <a:schemeClr val="tx1">
                    <a:lumMod val="65000"/>
                    <a:lumOff val="35000"/>
                  </a:schemeClr>
                </a:solidFill>
              </a:endParaRPr>
            </a:p>
          </p:txBody>
        </p:sp>
        <p:sp>
          <p:nvSpPr>
            <p:cNvPr id="9" name="Arc 6"/>
            <p:cNvSpPr/>
            <p:nvPr/>
          </p:nvSpPr>
          <p:spPr>
            <a:xfrm>
              <a:off x="8705032" y="2096852"/>
              <a:ext cx="1860636" cy="1860636"/>
            </a:xfrm>
            <a:prstGeom prst="arc">
              <a:avLst>
                <a:gd name="adj1" fmla="val 16200000"/>
                <a:gd name="adj2" fmla="val 898106"/>
              </a:avLst>
            </a:prstGeom>
            <a:ln w="127000" cap="rnd">
              <a:solidFill>
                <a:schemeClr val="accent1"/>
              </a:solidFill>
              <a:round/>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32" name="椭圆 31"/>
            <p:cNvSpPr/>
            <p:nvPr/>
          </p:nvSpPr>
          <p:spPr>
            <a:xfrm>
              <a:off x="8973362" y="2365183"/>
              <a:ext cx="1323974" cy="1323974"/>
            </a:xfrm>
            <a:prstGeom prst="ellipse">
              <a:avLst/>
            </a:prstGeom>
            <a:blipFill>
              <a:blip r:embed="rId5"/>
              <a:srcRect/>
              <a:stretch>
                <a:fillRect l="-25270" r="-2478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任意多边形: 形状 32">
            <a:extLst>
              <a:ext uri="{FF2B5EF4-FFF2-40B4-BE49-F238E27FC236}">
                <a16:creationId xmlns="" xmlns:a16="http://schemas.microsoft.com/office/drawing/2014/main" id="{81F6E428-C22B-4C60-A25B-FB36AC1D0C16}"/>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34" name="任意多边形: 形状 33">
            <a:extLst>
              <a:ext uri="{FF2B5EF4-FFF2-40B4-BE49-F238E27FC236}">
                <a16:creationId xmlns="" xmlns:a16="http://schemas.microsoft.com/office/drawing/2014/main" id="{090AF45B-29E2-4E76-B45E-FE36F5E16582}"/>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35" name="文本框 34">
            <a:extLst>
              <a:ext uri="{FF2B5EF4-FFF2-40B4-BE49-F238E27FC236}">
                <a16:creationId xmlns="" xmlns:a16="http://schemas.microsoft.com/office/drawing/2014/main" id="{2A64F768-9073-4423-9031-927838E94D95}"/>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04</a:t>
            </a:r>
            <a:endParaRPr lang="zh-CN" altLang="en-US" sz="4000" dirty="0">
              <a:solidFill>
                <a:schemeClr val="accent1"/>
              </a:solidFill>
              <a:latin typeface="Century Gothic" panose="020B0502020202020204" pitchFamily="34" charset="0"/>
            </a:endParaRPr>
          </a:p>
        </p:txBody>
      </p:sp>
      <p:grpSp>
        <p:nvGrpSpPr>
          <p:cNvPr id="36" name="组合 35">
            <a:extLst>
              <a:ext uri="{FF2B5EF4-FFF2-40B4-BE49-F238E27FC236}">
                <a16:creationId xmlns="" xmlns:a16="http://schemas.microsoft.com/office/drawing/2014/main" id="{F5466E11-EEE9-4C3B-B8B9-3BAD1899DA98}"/>
              </a:ext>
            </a:extLst>
          </p:cNvPr>
          <p:cNvGrpSpPr/>
          <p:nvPr/>
        </p:nvGrpSpPr>
        <p:grpSpPr>
          <a:xfrm>
            <a:off x="1473289" y="371367"/>
            <a:ext cx="4260761" cy="804130"/>
            <a:chOff x="7318011" y="1456480"/>
            <a:chExt cx="4260761" cy="804130"/>
          </a:xfrm>
        </p:grpSpPr>
        <p:sp>
          <p:nvSpPr>
            <p:cNvPr id="37" name="文本框 36">
              <a:extLst>
                <a:ext uri="{FF2B5EF4-FFF2-40B4-BE49-F238E27FC236}">
                  <a16:creationId xmlns="" xmlns:a16="http://schemas.microsoft.com/office/drawing/2014/main" id="{D0745CDF-C94C-48F5-89C4-788CE51B0E39}"/>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资本融资</a:t>
              </a:r>
            </a:p>
          </p:txBody>
        </p:sp>
        <p:sp>
          <p:nvSpPr>
            <p:cNvPr id="38" name="文本框 37">
              <a:extLst>
                <a:ext uri="{FF2B5EF4-FFF2-40B4-BE49-F238E27FC236}">
                  <a16:creationId xmlns="" xmlns:a16="http://schemas.microsoft.com/office/drawing/2014/main" id="{2AED0AD1-F9CF-441F-9E38-EA6604239360}"/>
                </a:ext>
              </a:extLst>
            </p:cNvPr>
            <p:cNvSpPr txBox="1"/>
            <p:nvPr/>
          </p:nvSpPr>
          <p:spPr>
            <a:xfrm>
              <a:off x="7318011" y="1984059"/>
              <a:ext cx="4260761" cy="27655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schemeClr val="bg1">
                      <a:lumMod val="65000"/>
                    </a:schemeClr>
                  </a:solidFill>
                  <a:latin typeface="Century Gothic" panose="020B0502020202020204" pitchFamily="34" charset="0"/>
                  <a:ea typeface="+mj-ea"/>
                </a:rPr>
                <a:t>The user can demonstrate on a projector or computer</a:t>
              </a:r>
            </a:p>
          </p:txBody>
        </p:sp>
      </p:grpSp>
    </p:spTree>
    <p:extLst>
      <p:ext uri="{BB962C8B-B14F-4D97-AF65-F5344CB8AC3E}">
        <p14:creationId xmlns:p14="http://schemas.microsoft.com/office/powerpoint/2010/main" val="111019524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par>
                                <p:cTn id="11" presetID="3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p:cTn id="13" dur="1000" fill="hold"/>
                                        <p:tgtEl>
                                          <p:spTgt spid="12"/>
                                        </p:tgtEl>
                                        <p:attrNameLst>
                                          <p:attrName>ppt_w</p:attrName>
                                        </p:attrNameLst>
                                      </p:cBhvr>
                                      <p:tavLst>
                                        <p:tav tm="0">
                                          <p:val>
                                            <p:fltVal val="0"/>
                                          </p:val>
                                        </p:tav>
                                        <p:tav tm="100000">
                                          <p:val>
                                            <p:strVal val="#ppt_w"/>
                                          </p:val>
                                        </p:tav>
                                      </p:tavLst>
                                    </p:anim>
                                    <p:anim calcmode="lin" valueType="num">
                                      <p:cBhvr>
                                        <p:cTn id="14" dur="1000" fill="hold"/>
                                        <p:tgtEl>
                                          <p:spTgt spid="12"/>
                                        </p:tgtEl>
                                        <p:attrNameLst>
                                          <p:attrName>ppt_h</p:attrName>
                                        </p:attrNameLst>
                                      </p:cBhvr>
                                      <p:tavLst>
                                        <p:tav tm="0">
                                          <p:val>
                                            <p:fltVal val="0"/>
                                          </p:val>
                                        </p:tav>
                                        <p:tav tm="100000">
                                          <p:val>
                                            <p:strVal val="#ppt_h"/>
                                          </p:val>
                                        </p:tav>
                                      </p:tavLst>
                                    </p:anim>
                                    <p:anim calcmode="lin" valueType="num">
                                      <p:cBhvr>
                                        <p:cTn id="15" dur="1000" fill="hold"/>
                                        <p:tgtEl>
                                          <p:spTgt spid="12"/>
                                        </p:tgtEl>
                                        <p:attrNameLst>
                                          <p:attrName>style.rotation</p:attrName>
                                        </p:attrNameLst>
                                      </p:cBhvr>
                                      <p:tavLst>
                                        <p:tav tm="0">
                                          <p:val>
                                            <p:fltVal val="90"/>
                                          </p:val>
                                        </p:tav>
                                        <p:tav tm="100000">
                                          <p:val>
                                            <p:fltVal val="0"/>
                                          </p:val>
                                        </p:tav>
                                      </p:tavLst>
                                    </p:anim>
                                    <p:animEffect transition="in" filter="fade">
                                      <p:cBhvr>
                                        <p:cTn id="16" dur="1000"/>
                                        <p:tgtEl>
                                          <p:spTgt spid="12"/>
                                        </p:tgtEl>
                                      </p:cBhvr>
                                    </p:animEffect>
                                  </p:childTnLst>
                                </p:cTn>
                              </p:par>
                              <p:par>
                                <p:cTn id="17" presetID="3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1000" fill="hold"/>
                                        <p:tgtEl>
                                          <p:spTgt spid="13"/>
                                        </p:tgtEl>
                                        <p:attrNameLst>
                                          <p:attrName>ppt_w</p:attrName>
                                        </p:attrNameLst>
                                      </p:cBhvr>
                                      <p:tavLst>
                                        <p:tav tm="0">
                                          <p:val>
                                            <p:fltVal val="0"/>
                                          </p:val>
                                        </p:tav>
                                        <p:tav tm="100000">
                                          <p:val>
                                            <p:strVal val="#ppt_w"/>
                                          </p:val>
                                        </p:tav>
                                      </p:tavLst>
                                    </p:anim>
                                    <p:anim calcmode="lin" valueType="num">
                                      <p:cBhvr>
                                        <p:cTn id="20" dur="1000" fill="hold"/>
                                        <p:tgtEl>
                                          <p:spTgt spid="13"/>
                                        </p:tgtEl>
                                        <p:attrNameLst>
                                          <p:attrName>ppt_h</p:attrName>
                                        </p:attrNameLst>
                                      </p:cBhvr>
                                      <p:tavLst>
                                        <p:tav tm="0">
                                          <p:val>
                                            <p:fltVal val="0"/>
                                          </p:val>
                                        </p:tav>
                                        <p:tav tm="100000">
                                          <p:val>
                                            <p:strVal val="#ppt_h"/>
                                          </p:val>
                                        </p:tav>
                                      </p:tavLst>
                                    </p:anim>
                                    <p:anim calcmode="lin" valueType="num">
                                      <p:cBhvr>
                                        <p:cTn id="21" dur="1000" fill="hold"/>
                                        <p:tgtEl>
                                          <p:spTgt spid="13"/>
                                        </p:tgtEl>
                                        <p:attrNameLst>
                                          <p:attrName>style.rotation</p:attrName>
                                        </p:attrNameLst>
                                      </p:cBhvr>
                                      <p:tavLst>
                                        <p:tav tm="0">
                                          <p:val>
                                            <p:fltVal val="90"/>
                                          </p:val>
                                        </p:tav>
                                        <p:tav tm="100000">
                                          <p:val>
                                            <p:fltVal val="0"/>
                                          </p:val>
                                        </p:tav>
                                      </p:tavLst>
                                    </p:anim>
                                    <p:animEffect transition="in" filter="fade">
                                      <p:cBhvr>
                                        <p:cTn id="22" dur="1000"/>
                                        <p:tgtEl>
                                          <p:spTgt spid="13"/>
                                        </p:tgtEl>
                                      </p:cBhvr>
                                    </p:animEffect>
                                  </p:childTnLst>
                                </p:cTn>
                              </p:par>
                            </p:childTnLst>
                          </p:cTn>
                        </p:par>
                        <p:par>
                          <p:cTn id="23" fill="hold">
                            <p:stCondLst>
                              <p:cond delay="1000"/>
                            </p:stCondLst>
                            <p:childTnLst>
                              <p:par>
                                <p:cTn id="24" presetID="22" presetClass="entr" presetSubtype="8"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left)">
                                      <p:cBhvr>
                                        <p:cTn id="26" dur="500"/>
                                        <p:tgtEl>
                                          <p:spTgt spid="10"/>
                                        </p:tgtEl>
                                      </p:cBhvr>
                                    </p:animEffect>
                                  </p:childTnLst>
                                </p:cTn>
                              </p:par>
                              <p:par>
                                <p:cTn id="27" presetID="22" presetClass="entr" presetSubtype="8"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500"/>
                                        <p:tgtEl>
                                          <p:spTgt spid="11"/>
                                        </p:tgtEl>
                                      </p:cBhvr>
                                    </p:animEffect>
                                  </p:childTnLst>
                                </p:cTn>
                              </p:par>
                            </p:childTnLst>
                          </p:cTn>
                        </p:par>
                        <p:par>
                          <p:cTn id="30" fill="hold">
                            <p:stCondLst>
                              <p:cond delay="1500"/>
                            </p:stCondLst>
                            <p:childTnLst>
                              <p:par>
                                <p:cTn id="31" presetID="42" presetClass="entr" presetSubtype="0" fill="hold"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1000"/>
                                        <p:tgtEl>
                                          <p:spTgt spid="16"/>
                                        </p:tgtEl>
                                      </p:cBhvr>
                                    </p:animEffect>
                                    <p:anim calcmode="lin" valueType="num">
                                      <p:cBhvr>
                                        <p:cTn id="34" dur="1000" fill="hold"/>
                                        <p:tgtEl>
                                          <p:spTgt spid="16"/>
                                        </p:tgtEl>
                                        <p:attrNameLst>
                                          <p:attrName>ppt_x</p:attrName>
                                        </p:attrNameLst>
                                      </p:cBhvr>
                                      <p:tavLst>
                                        <p:tav tm="0">
                                          <p:val>
                                            <p:strVal val="#ppt_x"/>
                                          </p:val>
                                        </p:tav>
                                        <p:tav tm="100000">
                                          <p:val>
                                            <p:strVal val="#ppt_x"/>
                                          </p:val>
                                        </p:tav>
                                      </p:tavLst>
                                    </p:anim>
                                    <p:anim calcmode="lin" valueType="num">
                                      <p:cBhvr>
                                        <p:cTn id="35" dur="1000" fill="hold"/>
                                        <p:tgtEl>
                                          <p:spTgt spid="16"/>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50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1000"/>
                                        <p:tgtEl>
                                          <p:spTgt spid="19"/>
                                        </p:tgtEl>
                                      </p:cBhvr>
                                    </p:animEffect>
                                    <p:anim calcmode="lin" valueType="num">
                                      <p:cBhvr>
                                        <p:cTn id="39" dur="1000" fill="hold"/>
                                        <p:tgtEl>
                                          <p:spTgt spid="19"/>
                                        </p:tgtEl>
                                        <p:attrNameLst>
                                          <p:attrName>ppt_x</p:attrName>
                                        </p:attrNameLst>
                                      </p:cBhvr>
                                      <p:tavLst>
                                        <p:tav tm="0">
                                          <p:val>
                                            <p:strVal val="#ppt_x"/>
                                          </p:val>
                                        </p:tav>
                                        <p:tav tm="100000">
                                          <p:val>
                                            <p:strVal val="#ppt_x"/>
                                          </p:val>
                                        </p:tav>
                                      </p:tavLst>
                                    </p:anim>
                                    <p:anim calcmode="lin" valueType="num">
                                      <p:cBhvr>
                                        <p:cTn id="40" dur="1000" fill="hold"/>
                                        <p:tgtEl>
                                          <p:spTgt spid="19"/>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100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1000"/>
                                        <p:tgtEl>
                                          <p:spTgt spid="22"/>
                                        </p:tgtEl>
                                      </p:cBhvr>
                                    </p:animEffect>
                                    <p:anim calcmode="lin" valueType="num">
                                      <p:cBhvr>
                                        <p:cTn id="44" dur="1000" fill="hold"/>
                                        <p:tgtEl>
                                          <p:spTgt spid="22"/>
                                        </p:tgtEl>
                                        <p:attrNameLst>
                                          <p:attrName>ppt_x</p:attrName>
                                        </p:attrNameLst>
                                      </p:cBhvr>
                                      <p:tavLst>
                                        <p:tav tm="0">
                                          <p:val>
                                            <p:strVal val="#ppt_x"/>
                                          </p:val>
                                        </p:tav>
                                        <p:tav tm="100000">
                                          <p:val>
                                            <p:strVal val="#ppt_x"/>
                                          </p:val>
                                        </p:tav>
                                      </p:tavLst>
                                    </p:anim>
                                    <p:anim calcmode="lin" valueType="num">
                                      <p:cBhvr>
                                        <p:cTn id="45"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ṧḻiḑe"/>
          <p:cNvSpPr/>
          <p:nvPr/>
        </p:nvSpPr>
        <p:spPr>
          <a:xfrm>
            <a:off x="1594010" y="2343151"/>
            <a:ext cx="1536775" cy="1536774"/>
          </a:xfrm>
          <a:prstGeom prst="ellipse">
            <a:avLst/>
          </a:prstGeom>
          <a:solidFill>
            <a:schemeClr val="bg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îś1ïde"/>
          <p:cNvSpPr/>
          <p:nvPr/>
        </p:nvSpPr>
        <p:spPr>
          <a:xfrm>
            <a:off x="1844112" y="2593253"/>
            <a:ext cx="1036570" cy="1036569"/>
          </a:xfrm>
          <a:prstGeom prst="ellipse">
            <a:avLst/>
          </a:prstGeom>
          <a:solidFill>
            <a:schemeClr val="bg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iSļîḑê"/>
          <p:cNvSpPr/>
          <p:nvPr/>
        </p:nvSpPr>
        <p:spPr>
          <a:xfrm>
            <a:off x="1657529" y="2406670"/>
            <a:ext cx="1409735" cy="1409734"/>
          </a:xfrm>
          <a:prstGeom prst="arc">
            <a:avLst>
              <a:gd name="adj1" fmla="val 1912232"/>
              <a:gd name="adj2" fmla="val 16025866"/>
            </a:avLst>
          </a:prstGeom>
          <a:ln w="127000" cap="rnd">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63" name="îṩ1iḋè"/>
          <p:cNvSpPr/>
          <p:nvPr/>
        </p:nvSpPr>
        <p:spPr>
          <a:xfrm>
            <a:off x="2250560" y="2896653"/>
            <a:ext cx="239384" cy="412175"/>
          </a:xfrm>
          <a:custGeom>
            <a:avLst/>
            <a:gdLst>
              <a:gd name="T0" fmla="*/ 472622 w 604011"/>
              <a:gd name="T1" fmla="*/ 472622 w 604011"/>
              <a:gd name="T2" fmla="*/ 472622 w 604011"/>
              <a:gd name="T3" fmla="*/ 472622 w 604011"/>
              <a:gd name="T4" fmla="*/ 472622 w 604011"/>
              <a:gd name="T5" fmla="*/ 472622 w 604011"/>
              <a:gd name="T6" fmla="*/ 472622 w 604011"/>
              <a:gd name="T7" fmla="*/ 472622 w 604011"/>
              <a:gd name="T8" fmla="*/ 472622 w 604011"/>
              <a:gd name="T9" fmla="*/ 472622 w 604011"/>
              <a:gd name="T10" fmla="*/ 472622 w 604011"/>
              <a:gd name="T11" fmla="*/ 472622 w 604011"/>
              <a:gd name="T12" fmla="*/ 472622 w 604011"/>
              <a:gd name="T13" fmla="*/ 472622 w 604011"/>
              <a:gd name="T14" fmla="*/ 472622 w 604011"/>
              <a:gd name="T15" fmla="*/ 472622 w 604011"/>
              <a:gd name="T16" fmla="*/ 472622 w 604011"/>
              <a:gd name="T17" fmla="*/ 472622 w 604011"/>
              <a:gd name="T18" fmla="*/ 472622 w 604011"/>
              <a:gd name="T19" fmla="*/ 472622 w 604011"/>
              <a:gd name="T20" fmla="*/ 472622 w 604011"/>
              <a:gd name="T21" fmla="*/ 472622 w 604011"/>
              <a:gd name="T22" fmla="*/ 472622 w 604011"/>
              <a:gd name="T23" fmla="*/ 472622 w 604011"/>
              <a:gd name="T24" fmla="*/ 472622 w 604011"/>
              <a:gd name="T25" fmla="*/ 472622 w 604011"/>
              <a:gd name="T26" fmla="*/ 472622 w 604011"/>
              <a:gd name="T27" fmla="*/ 472622 w 604011"/>
              <a:gd name="T28" fmla="*/ 472622 w 604011"/>
              <a:gd name="T29" fmla="*/ 472622 w 604011"/>
              <a:gd name="T30" fmla="*/ 472622 w 604011"/>
              <a:gd name="T31" fmla="*/ 472622 w 604011"/>
              <a:gd name="T32" fmla="*/ 472622 w 604011"/>
              <a:gd name="T33" fmla="*/ 472622 w 604011"/>
              <a:gd name="T34" fmla="*/ 472622 w 604011"/>
              <a:gd name="T35" fmla="*/ 472622 w 604011"/>
              <a:gd name="T36" fmla="*/ 472622 w 604011"/>
              <a:gd name="T37" fmla="*/ 472622 w 604011"/>
              <a:gd name="T38" fmla="*/ 472622 w 604011"/>
              <a:gd name="T39" fmla="*/ 472622 w 604011"/>
              <a:gd name="T40" fmla="*/ 472622 w 604011"/>
              <a:gd name="T41" fmla="*/ 472622 w 604011"/>
              <a:gd name="T42" fmla="*/ 472622 w 604011"/>
              <a:gd name="T43" fmla="*/ 472622 w 604011"/>
              <a:gd name="T44" fmla="*/ 472622 w 604011"/>
              <a:gd name="T45" fmla="*/ 472622 w 604011"/>
              <a:gd name="T46" fmla="*/ 472622 w 604011"/>
              <a:gd name="T47" fmla="*/ 472622 w 604011"/>
              <a:gd name="T48" fmla="*/ 472622 w 604011"/>
              <a:gd name="T49" fmla="*/ 472622 w 604011"/>
              <a:gd name="T50" fmla="*/ 472622 w 604011"/>
              <a:gd name="T51" fmla="*/ 472622 w 604011"/>
              <a:gd name="T52" fmla="*/ 472622 w 604011"/>
              <a:gd name="T53" fmla="*/ 472622 w 604011"/>
              <a:gd name="T54" fmla="*/ 472622 w 604011"/>
              <a:gd name="T55" fmla="*/ 472622 w 604011"/>
              <a:gd name="T56" fmla="*/ 472622 w 604011"/>
              <a:gd name="T57" fmla="*/ 472622 w 604011"/>
              <a:gd name="T58" fmla="*/ 472622 w 604011"/>
              <a:gd name="T59" fmla="*/ 472622 w 604011"/>
              <a:gd name="T60" fmla="*/ 472622 w 604011"/>
              <a:gd name="T61" fmla="*/ 472622 w 604011"/>
              <a:gd name="T62" fmla="*/ 472622 w 604011"/>
              <a:gd name="T63" fmla="*/ 472622 w 604011"/>
              <a:gd name="T64" fmla="*/ 472622 w 604011"/>
              <a:gd name="T65" fmla="*/ 472622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0" h="414">
                <a:moveTo>
                  <a:pt x="200" y="270"/>
                </a:moveTo>
                <a:lnTo>
                  <a:pt x="200" y="217"/>
                </a:lnTo>
                <a:cubicBezTo>
                  <a:pt x="200" y="100"/>
                  <a:pt x="151" y="29"/>
                  <a:pt x="130" y="4"/>
                </a:cubicBezTo>
                <a:cubicBezTo>
                  <a:pt x="128" y="2"/>
                  <a:pt x="124" y="0"/>
                  <a:pt x="121" y="0"/>
                </a:cubicBezTo>
                <a:cubicBezTo>
                  <a:pt x="117" y="0"/>
                  <a:pt x="114" y="1"/>
                  <a:pt x="112" y="4"/>
                </a:cubicBezTo>
                <a:cubicBezTo>
                  <a:pt x="91" y="29"/>
                  <a:pt x="40" y="100"/>
                  <a:pt x="40" y="217"/>
                </a:cubicBezTo>
                <a:lnTo>
                  <a:pt x="40" y="270"/>
                </a:lnTo>
                <a:lnTo>
                  <a:pt x="30" y="276"/>
                </a:lnTo>
                <a:cubicBezTo>
                  <a:pt x="12" y="289"/>
                  <a:pt x="0" y="310"/>
                  <a:pt x="0" y="333"/>
                </a:cubicBezTo>
                <a:lnTo>
                  <a:pt x="0" y="395"/>
                </a:lnTo>
                <a:cubicBezTo>
                  <a:pt x="0" y="399"/>
                  <a:pt x="2" y="403"/>
                  <a:pt x="6" y="404"/>
                </a:cubicBezTo>
                <a:cubicBezTo>
                  <a:pt x="9" y="406"/>
                  <a:pt x="13" y="406"/>
                  <a:pt x="16" y="404"/>
                </a:cubicBezTo>
                <a:lnTo>
                  <a:pt x="48" y="383"/>
                </a:lnTo>
                <a:cubicBezTo>
                  <a:pt x="56" y="377"/>
                  <a:pt x="67" y="374"/>
                  <a:pt x="78" y="374"/>
                </a:cubicBezTo>
                <a:lnTo>
                  <a:pt x="101" y="374"/>
                </a:lnTo>
                <a:lnTo>
                  <a:pt x="101" y="404"/>
                </a:lnTo>
                <a:cubicBezTo>
                  <a:pt x="101" y="410"/>
                  <a:pt x="105" y="414"/>
                  <a:pt x="111" y="414"/>
                </a:cubicBezTo>
                <a:lnTo>
                  <a:pt x="129" y="414"/>
                </a:lnTo>
                <a:cubicBezTo>
                  <a:pt x="135" y="414"/>
                  <a:pt x="140" y="410"/>
                  <a:pt x="140" y="404"/>
                </a:cubicBezTo>
                <a:lnTo>
                  <a:pt x="140" y="374"/>
                </a:lnTo>
                <a:lnTo>
                  <a:pt x="163" y="374"/>
                </a:lnTo>
                <a:cubicBezTo>
                  <a:pt x="173" y="374"/>
                  <a:pt x="184" y="377"/>
                  <a:pt x="193" y="383"/>
                </a:cubicBezTo>
                <a:lnTo>
                  <a:pt x="224" y="404"/>
                </a:lnTo>
                <a:cubicBezTo>
                  <a:pt x="227" y="406"/>
                  <a:pt x="231" y="406"/>
                  <a:pt x="235" y="404"/>
                </a:cubicBezTo>
                <a:cubicBezTo>
                  <a:pt x="238" y="403"/>
                  <a:pt x="240" y="399"/>
                  <a:pt x="240" y="395"/>
                </a:cubicBezTo>
                <a:lnTo>
                  <a:pt x="240" y="333"/>
                </a:lnTo>
                <a:cubicBezTo>
                  <a:pt x="240" y="310"/>
                  <a:pt x="229" y="289"/>
                  <a:pt x="210" y="276"/>
                </a:cubicBezTo>
                <a:lnTo>
                  <a:pt x="200" y="270"/>
                </a:lnTo>
                <a:close/>
                <a:moveTo>
                  <a:pt x="120" y="187"/>
                </a:moveTo>
                <a:cubicBezTo>
                  <a:pt x="101" y="187"/>
                  <a:pt x="85" y="172"/>
                  <a:pt x="85" y="152"/>
                </a:cubicBezTo>
                <a:cubicBezTo>
                  <a:pt x="85" y="133"/>
                  <a:pt x="101" y="117"/>
                  <a:pt x="120" y="117"/>
                </a:cubicBezTo>
                <a:cubicBezTo>
                  <a:pt x="139" y="117"/>
                  <a:pt x="155" y="133"/>
                  <a:pt x="155" y="152"/>
                </a:cubicBezTo>
                <a:cubicBezTo>
                  <a:pt x="155" y="172"/>
                  <a:pt x="139" y="187"/>
                  <a:pt x="120" y="187"/>
                </a:cubicBezTo>
                <a:close/>
              </a:path>
            </a:pathLst>
          </a:custGeom>
          <a:solidFill>
            <a:schemeClr val="accent4">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p>
        </p:txBody>
      </p:sp>
      <p:sp>
        <p:nvSpPr>
          <p:cNvPr id="7" name="ïs1îďé"/>
          <p:cNvSpPr/>
          <p:nvPr/>
        </p:nvSpPr>
        <p:spPr>
          <a:xfrm>
            <a:off x="4089428" y="2343151"/>
            <a:ext cx="1536775" cy="1536774"/>
          </a:xfrm>
          <a:prstGeom prst="ellipse">
            <a:avLst/>
          </a:prstGeom>
          <a:solidFill>
            <a:schemeClr val="bg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iṣḷiḓê"/>
          <p:cNvSpPr/>
          <p:nvPr/>
        </p:nvSpPr>
        <p:spPr>
          <a:xfrm>
            <a:off x="4339530" y="2593253"/>
            <a:ext cx="1036570" cy="1036569"/>
          </a:xfrm>
          <a:prstGeom prst="ellipse">
            <a:avLst/>
          </a:prstGeom>
          <a:solidFill>
            <a:schemeClr val="bg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îṣḻíḓe"/>
          <p:cNvSpPr/>
          <p:nvPr/>
        </p:nvSpPr>
        <p:spPr>
          <a:xfrm>
            <a:off x="4152947" y="2406670"/>
            <a:ext cx="1409735" cy="1409734"/>
          </a:xfrm>
          <a:prstGeom prst="arc">
            <a:avLst>
              <a:gd name="adj1" fmla="val 12630923"/>
              <a:gd name="adj2" fmla="val 16810298"/>
            </a:avLst>
          </a:prstGeom>
          <a:ln w="127000" cap="rnd">
            <a:solidFill>
              <a:schemeClr val="accent3"/>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62" name="îśḻíḓê"/>
          <p:cNvSpPr/>
          <p:nvPr/>
        </p:nvSpPr>
        <p:spPr>
          <a:xfrm>
            <a:off x="4659583" y="2896962"/>
            <a:ext cx="412175" cy="411553"/>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solidFill>
            <a:schemeClr val="accent3">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p>
        </p:txBody>
      </p:sp>
      <p:sp>
        <p:nvSpPr>
          <p:cNvPr id="10" name="î$ļíḓé"/>
          <p:cNvSpPr/>
          <p:nvPr/>
        </p:nvSpPr>
        <p:spPr>
          <a:xfrm>
            <a:off x="6584846" y="2343151"/>
            <a:ext cx="1536775" cy="1536774"/>
          </a:xfrm>
          <a:prstGeom prst="ellipse">
            <a:avLst/>
          </a:prstGeom>
          <a:solidFill>
            <a:schemeClr val="bg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 name="îṣľiḍe"/>
          <p:cNvSpPr/>
          <p:nvPr/>
        </p:nvSpPr>
        <p:spPr>
          <a:xfrm>
            <a:off x="6834948" y="2593253"/>
            <a:ext cx="1036570" cy="1036569"/>
          </a:xfrm>
          <a:prstGeom prst="ellipse">
            <a:avLst/>
          </a:prstGeom>
          <a:solidFill>
            <a:schemeClr val="bg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 name="íṡ1îďê"/>
          <p:cNvSpPr/>
          <p:nvPr/>
        </p:nvSpPr>
        <p:spPr>
          <a:xfrm>
            <a:off x="6648365" y="2406670"/>
            <a:ext cx="1409735" cy="1409734"/>
          </a:xfrm>
          <a:prstGeom prst="arc">
            <a:avLst>
              <a:gd name="adj1" fmla="val 7003494"/>
              <a:gd name="adj2" fmla="val 16549647"/>
            </a:avLst>
          </a:prstGeom>
          <a:ln w="127000" cap="rnd">
            <a:solidFill>
              <a:schemeClr val="accent2"/>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28" name="îŝḻiḋè"/>
          <p:cNvSpPr/>
          <p:nvPr/>
        </p:nvSpPr>
        <p:spPr>
          <a:xfrm>
            <a:off x="7155001" y="2897326"/>
            <a:ext cx="412175" cy="410826"/>
          </a:xfrm>
          <a:custGeom>
            <a:avLst/>
            <a:gdLst>
              <a:gd name="connsiteX0" fmla="*/ 216695 w 338138"/>
              <a:gd name="connsiteY0" fmla="*/ 222250 h 337031"/>
              <a:gd name="connsiteX1" fmla="*/ 201613 w 338138"/>
              <a:gd name="connsiteY1" fmla="*/ 236538 h 337031"/>
              <a:gd name="connsiteX2" fmla="*/ 216695 w 338138"/>
              <a:gd name="connsiteY2" fmla="*/ 250826 h 337031"/>
              <a:gd name="connsiteX3" fmla="*/ 231777 w 338138"/>
              <a:gd name="connsiteY3" fmla="*/ 236538 h 337031"/>
              <a:gd name="connsiteX4" fmla="*/ 216695 w 338138"/>
              <a:gd name="connsiteY4" fmla="*/ 222250 h 337031"/>
              <a:gd name="connsiteX5" fmla="*/ 122238 w 338138"/>
              <a:gd name="connsiteY5" fmla="*/ 222250 h 337031"/>
              <a:gd name="connsiteX6" fmla="*/ 107950 w 338138"/>
              <a:gd name="connsiteY6" fmla="*/ 236538 h 337031"/>
              <a:gd name="connsiteX7" fmla="*/ 122238 w 338138"/>
              <a:gd name="connsiteY7" fmla="*/ 250826 h 337031"/>
              <a:gd name="connsiteX8" fmla="*/ 136526 w 338138"/>
              <a:gd name="connsiteY8" fmla="*/ 236538 h 337031"/>
              <a:gd name="connsiteX9" fmla="*/ 122238 w 338138"/>
              <a:gd name="connsiteY9" fmla="*/ 222250 h 337031"/>
              <a:gd name="connsiteX10" fmla="*/ 50065 w 338138"/>
              <a:gd name="connsiteY10" fmla="*/ 174625 h 337031"/>
              <a:gd name="connsiteX11" fmla="*/ 289661 w 338138"/>
              <a:gd name="connsiteY11" fmla="*/ 174625 h 337031"/>
              <a:gd name="connsiteX12" fmla="*/ 277813 w 338138"/>
              <a:gd name="connsiteY12" fmla="*/ 255727 h 337031"/>
              <a:gd name="connsiteX13" fmla="*/ 329155 w 338138"/>
              <a:gd name="connsiteY13" fmla="*/ 319825 h 337031"/>
              <a:gd name="connsiteX14" fmla="*/ 318624 w 338138"/>
              <a:gd name="connsiteY14" fmla="*/ 336830 h 337031"/>
              <a:gd name="connsiteX15" fmla="*/ 302826 w 338138"/>
              <a:gd name="connsiteY15" fmla="*/ 326365 h 337031"/>
              <a:gd name="connsiteX16" fmla="*/ 260699 w 338138"/>
              <a:gd name="connsiteY16" fmla="*/ 277965 h 337031"/>
              <a:gd name="connsiteX17" fmla="*/ 169863 w 338138"/>
              <a:gd name="connsiteY17" fmla="*/ 291046 h 337031"/>
              <a:gd name="connsiteX18" fmla="*/ 79027 w 338138"/>
              <a:gd name="connsiteY18" fmla="*/ 277965 h 337031"/>
              <a:gd name="connsiteX19" fmla="*/ 36900 w 338138"/>
              <a:gd name="connsiteY19" fmla="*/ 326365 h 337031"/>
              <a:gd name="connsiteX20" fmla="*/ 23736 w 338138"/>
              <a:gd name="connsiteY20" fmla="*/ 336830 h 337031"/>
              <a:gd name="connsiteX21" fmla="*/ 10571 w 338138"/>
              <a:gd name="connsiteY21" fmla="*/ 319825 h 337031"/>
              <a:gd name="connsiteX22" fmla="*/ 61913 w 338138"/>
              <a:gd name="connsiteY22" fmla="*/ 255727 h 337031"/>
              <a:gd name="connsiteX23" fmla="*/ 50065 w 338138"/>
              <a:gd name="connsiteY23" fmla="*/ 174625 h 337031"/>
              <a:gd name="connsiteX24" fmla="*/ 14530 w 338138"/>
              <a:gd name="connsiteY24" fmla="*/ 0 h 337031"/>
              <a:gd name="connsiteX25" fmla="*/ 323609 w 338138"/>
              <a:gd name="connsiteY25" fmla="*/ 0 h 337031"/>
              <a:gd name="connsiteX26" fmla="*/ 338138 w 338138"/>
              <a:gd name="connsiteY26" fmla="*/ 14473 h 337031"/>
              <a:gd name="connsiteX27" fmla="*/ 323609 w 338138"/>
              <a:gd name="connsiteY27" fmla="*/ 27631 h 337031"/>
              <a:gd name="connsiteX28" fmla="*/ 183599 w 338138"/>
              <a:gd name="connsiteY28" fmla="*/ 27631 h 337031"/>
              <a:gd name="connsiteX29" fmla="*/ 183599 w 338138"/>
              <a:gd name="connsiteY29" fmla="*/ 52631 h 337031"/>
              <a:gd name="connsiteX30" fmla="*/ 265491 w 338138"/>
              <a:gd name="connsiteY30" fmla="*/ 65788 h 337031"/>
              <a:gd name="connsiteX31" fmla="*/ 274737 w 338138"/>
              <a:gd name="connsiteY31" fmla="*/ 76314 h 337031"/>
              <a:gd name="connsiteX32" fmla="*/ 287946 w 338138"/>
              <a:gd name="connsiteY32" fmla="*/ 146050 h 337031"/>
              <a:gd name="connsiteX33" fmla="*/ 50193 w 338138"/>
              <a:gd name="connsiteY33" fmla="*/ 146050 h 337031"/>
              <a:gd name="connsiteX34" fmla="*/ 63401 w 338138"/>
              <a:gd name="connsiteY34" fmla="*/ 76314 h 337031"/>
              <a:gd name="connsiteX35" fmla="*/ 72647 w 338138"/>
              <a:gd name="connsiteY35" fmla="*/ 65788 h 337031"/>
              <a:gd name="connsiteX36" fmla="*/ 154540 w 338138"/>
              <a:gd name="connsiteY36" fmla="*/ 52631 h 337031"/>
              <a:gd name="connsiteX37" fmla="*/ 154540 w 338138"/>
              <a:gd name="connsiteY37" fmla="*/ 27631 h 337031"/>
              <a:gd name="connsiteX38" fmla="*/ 14530 w 338138"/>
              <a:gd name="connsiteY38" fmla="*/ 27631 h 337031"/>
              <a:gd name="connsiteX39" fmla="*/ 0 w 338138"/>
              <a:gd name="connsiteY39" fmla="*/ 14473 h 337031"/>
              <a:gd name="connsiteX40" fmla="*/ 14530 w 338138"/>
              <a:gd name="connsiteY40" fmla="*/ 0 h 33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8138" h="337031">
                <a:moveTo>
                  <a:pt x="216695" y="222250"/>
                </a:moveTo>
                <a:cubicBezTo>
                  <a:pt x="208365" y="222250"/>
                  <a:pt x="201613" y="228647"/>
                  <a:pt x="201613" y="236538"/>
                </a:cubicBezTo>
                <a:cubicBezTo>
                  <a:pt x="201613" y="244429"/>
                  <a:pt x="208365" y="250826"/>
                  <a:pt x="216695" y="250826"/>
                </a:cubicBezTo>
                <a:cubicBezTo>
                  <a:pt x="225025" y="250826"/>
                  <a:pt x="231777" y="244429"/>
                  <a:pt x="231777" y="236538"/>
                </a:cubicBezTo>
                <a:cubicBezTo>
                  <a:pt x="231777" y="228647"/>
                  <a:pt x="225025" y="222250"/>
                  <a:pt x="216695" y="222250"/>
                </a:cubicBezTo>
                <a:close/>
                <a:moveTo>
                  <a:pt x="122238" y="222250"/>
                </a:moveTo>
                <a:cubicBezTo>
                  <a:pt x="114347" y="222250"/>
                  <a:pt x="107950" y="228647"/>
                  <a:pt x="107950" y="236538"/>
                </a:cubicBezTo>
                <a:cubicBezTo>
                  <a:pt x="107950" y="244429"/>
                  <a:pt x="114347" y="250826"/>
                  <a:pt x="122238" y="250826"/>
                </a:cubicBezTo>
                <a:cubicBezTo>
                  <a:pt x="130129" y="250826"/>
                  <a:pt x="136526" y="244429"/>
                  <a:pt x="136526" y="236538"/>
                </a:cubicBezTo>
                <a:cubicBezTo>
                  <a:pt x="136526" y="228647"/>
                  <a:pt x="130129" y="222250"/>
                  <a:pt x="122238" y="222250"/>
                </a:cubicBezTo>
                <a:close/>
                <a:moveTo>
                  <a:pt x="50065" y="174625"/>
                </a:moveTo>
                <a:cubicBezTo>
                  <a:pt x="50065" y="174625"/>
                  <a:pt x="50065" y="174625"/>
                  <a:pt x="289661" y="174625"/>
                </a:cubicBezTo>
                <a:cubicBezTo>
                  <a:pt x="289661" y="202095"/>
                  <a:pt x="285712" y="229565"/>
                  <a:pt x="277813" y="255727"/>
                </a:cubicBezTo>
                <a:cubicBezTo>
                  <a:pt x="293611" y="264884"/>
                  <a:pt x="322573" y="285814"/>
                  <a:pt x="329155" y="319825"/>
                </a:cubicBezTo>
                <a:cubicBezTo>
                  <a:pt x="331788" y="327673"/>
                  <a:pt x="326522" y="334214"/>
                  <a:pt x="318624" y="336830"/>
                </a:cubicBezTo>
                <a:cubicBezTo>
                  <a:pt x="310725" y="338138"/>
                  <a:pt x="304143" y="332906"/>
                  <a:pt x="302826" y="326365"/>
                </a:cubicBezTo>
                <a:cubicBezTo>
                  <a:pt x="296244" y="298895"/>
                  <a:pt x="269914" y="283198"/>
                  <a:pt x="260699" y="277965"/>
                </a:cubicBezTo>
                <a:cubicBezTo>
                  <a:pt x="230421" y="287122"/>
                  <a:pt x="200142" y="291046"/>
                  <a:pt x="169863" y="291046"/>
                </a:cubicBezTo>
                <a:cubicBezTo>
                  <a:pt x="139585" y="291046"/>
                  <a:pt x="109306" y="287122"/>
                  <a:pt x="79027" y="277965"/>
                </a:cubicBezTo>
                <a:cubicBezTo>
                  <a:pt x="69812" y="283198"/>
                  <a:pt x="43483" y="298895"/>
                  <a:pt x="36900" y="326365"/>
                </a:cubicBezTo>
                <a:cubicBezTo>
                  <a:pt x="35584" y="332906"/>
                  <a:pt x="30318" y="336830"/>
                  <a:pt x="23736" y="336830"/>
                </a:cubicBezTo>
                <a:cubicBezTo>
                  <a:pt x="22419" y="336830"/>
                  <a:pt x="7938" y="335522"/>
                  <a:pt x="10571" y="319825"/>
                </a:cubicBezTo>
                <a:cubicBezTo>
                  <a:pt x="15837" y="285814"/>
                  <a:pt x="46116" y="264884"/>
                  <a:pt x="61913" y="255727"/>
                </a:cubicBezTo>
                <a:cubicBezTo>
                  <a:pt x="54014" y="229565"/>
                  <a:pt x="51382" y="202095"/>
                  <a:pt x="50065" y="174625"/>
                </a:cubicBezTo>
                <a:close/>
                <a:moveTo>
                  <a:pt x="14530" y="0"/>
                </a:moveTo>
                <a:cubicBezTo>
                  <a:pt x="14530" y="0"/>
                  <a:pt x="14530" y="0"/>
                  <a:pt x="323609" y="0"/>
                </a:cubicBezTo>
                <a:cubicBezTo>
                  <a:pt x="331534" y="0"/>
                  <a:pt x="338138" y="6579"/>
                  <a:pt x="338138" y="14473"/>
                </a:cubicBezTo>
                <a:cubicBezTo>
                  <a:pt x="338138" y="22368"/>
                  <a:pt x="331534" y="27631"/>
                  <a:pt x="323609" y="27631"/>
                </a:cubicBezTo>
                <a:cubicBezTo>
                  <a:pt x="323609" y="27631"/>
                  <a:pt x="323609" y="27631"/>
                  <a:pt x="183599" y="27631"/>
                </a:cubicBezTo>
                <a:cubicBezTo>
                  <a:pt x="183599" y="27631"/>
                  <a:pt x="183599" y="27631"/>
                  <a:pt x="183599" y="52631"/>
                </a:cubicBezTo>
                <a:cubicBezTo>
                  <a:pt x="210016" y="53946"/>
                  <a:pt x="237754" y="57894"/>
                  <a:pt x="265491" y="65788"/>
                </a:cubicBezTo>
                <a:cubicBezTo>
                  <a:pt x="269454" y="68420"/>
                  <a:pt x="273417" y="71051"/>
                  <a:pt x="274737" y="76314"/>
                </a:cubicBezTo>
                <a:cubicBezTo>
                  <a:pt x="281342" y="98682"/>
                  <a:pt x="285304" y="122366"/>
                  <a:pt x="287946" y="146050"/>
                </a:cubicBezTo>
                <a:cubicBezTo>
                  <a:pt x="287946" y="146050"/>
                  <a:pt x="287946" y="146050"/>
                  <a:pt x="50193" y="146050"/>
                </a:cubicBezTo>
                <a:cubicBezTo>
                  <a:pt x="52834" y="122366"/>
                  <a:pt x="56797" y="98682"/>
                  <a:pt x="63401" y="76314"/>
                </a:cubicBezTo>
                <a:cubicBezTo>
                  <a:pt x="64722" y="71051"/>
                  <a:pt x="68685" y="68420"/>
                  <a:pt x="72647" y="65788"/>
                </a:cubicBezTo>
                <a:cubicBezTo>
                  <a:pt x="100385" y="57894"/>
                  <a:pt x="128123" y="53946"/>
                  <a:pt x="154540" y="52631"/>
                </a:cubicBezTo>
                <a:cubicBezTo>
                  <a:pt x="154540" y="52631"/>
                  <a:pt x="154540" y="52631"/>
                  <a:pt x="154540" y="27631"/>
                </a:cubicBezTo>
                <a:cubicBezTo>
                  <a:pt x="154540" y="27631"/>
                  <a:pt x="154540" y="27631"/>
                  <a:pt x="14530" y="27631"/>
                </a:cubicBezTo>
                <a:cubicBezTo>
                  <a:pt x="6605" y="27631"/>
                  <a:pt x="0" y="22368"/>
                  <a:pt x="0" y="14473"/>
                </a:cubicBezTo>
                <a:cubicBezTo>
                  <a:pt x="0" y="6579"/>
                  <a:pt x="6605" y="0"/>
                  <a:pt x="14530" y="0"/>
                </a:cubicBezTo>
                <a:close/>
              </a:path>
            </a:pathLst>
          </a:custGeom>
          <a:solidFill>
            <a:schemeClr val="accent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3" name="îśḻíďê"/>
          <p:cNvSpPr/>
          <p:nvPr/>
        </p:nvSpPr>
        <p:spPr>
          <a:xfrm>
            <a:off x="9080265" y="2343151"/>
            <a:ext cx="1536775" cy="1536774"/>
          </a:xfrm>
          <a:prstGeom prst="ellipse">
            <a:avLst/>
          </a:prstGeom>
          <a:solidFill>
            <a:schemeClr val="bg2">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íṡļiḋé"/>
          <p:cNvSpPr/>
          <p:nvPr/>
        </p:nvSpPr>
        <p:spPr>
          <a:xfrm>
            <a:off x="9330367" y="2593253"/>
            <a:ext cx="1036570" cy="1036569"/>
          </a:xfrm>
          <a:prstGeom prst="ellipse">
            <a:avLst/>
          </a:prstGeom>
          <a:solidFill>
            <a:schemeClr val="bg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íṣľîdè"/>
          <p:cNvSpPr/>
          <p:nvPr/>
        </p:nvSpPr>
        <p:spPr>
          <a:xfrm>
            <a:off x="9143784" y="2406670"/>
            <a:ext cx="1409735" cy="1409734"/>
          </a:xfrm>
          <a:prstGeom prst="arc">
            <a:avLst>
              <a:gd name="adj1" fmla="val 2235195"/>
              <a:gd name="adj2" fmla="val 15909249"/>
            </a:avLst>
          </a:prstGeom>
          <a:ln w="127000" cap="rnd">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64" name="ïṧḻîḍê"/>
          <p:cNvSpPr/>
          <p:nvPr/>
        </p:nvSpPr>
        <p:spPr>
          <a:xfrm>
            <a:off x="9650420" y="2900669"/>
            <a:ext cx="412175" cy="404138"/>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accent1">
              <a:lumMod val="10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a:p>
        </p:txBody>
      </p:sp>
      <p:grpSp>
        <p:nvGrpSpPr>
          <p:cNvPr id="59" name="组合 58"/>
          <p:cNvGrpSpPr/>
          <p:nvPr/>
        </p:nvGrpSpPr>
        <p:grpSpPr>
          <a:xfrm>
            <a:off x="8781760" y="4263079"/>
            <a:ext cx="2133782" cy="1132618"/>
            <a:chOff x="1867328" y="2349127"/>
            <a:chExt cx="2133782" cy="1132618"/>
          </a:xfrm>
        </p:grpSpPr>
        <p:sp>
          <p:nvSpPr>
            <p:cNvPr id="60" name="文本框 59"/>
            <p:cNvSpPr txBox="1"/>
            <p:nvPr/>
          </p:nvSpPr>
          <p:spPr>
            <a:xfrm>
              <a:off x="1867328" y="2349127"/>
              <a:ext cx="2133781" cy="369332"/>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Century Gothic" panose="020B0502020202020204" pitchFamily="34" charset="0"/>
                </a:rPr>
                <a:t>标题文字添加</a:t>
              </a:r>
            </a:p>
          </p:txBody>
        </p:sp>
        <p:sp>
          <p:nvSpPr>
            <p:cNvPr id="61" name="文本框 60"/>
            <p:cNvSpPr txBox="1"/>
            <p:nvPr/>
          </p:nvSpPr>
          <p:spPr>
            <a:xfrm>
              <a:off x="1867328" y="2687681"/>
              <a:ext cx="2133782" cy="79406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000" dirty="0">
                  <a:solidFill>
                    <a:schemeClr val="tx1">
                      <a:lumMod val="65000"/>
                      <a:lumOff val="35000"/>
                    </a:schemeClr>
                  </a:solidFill>
                  <a:latin typeface="Century Gothic" panose="020B0502020202020204" pitchFamily="34" charset="0"/>
                  <a:ea typeface="+mj-ea"/>
                </a:rPr>
                <a:t>The user can demonstrate on a projector or computer, or presentation and make it film to be used in a wider field</a:t>
              </a:r>
            </a:p>
          </p:txBody>
        </p:sp>
      </p:grpSp>
      <p:grpSp>
        <p:nvGrpSpPr>
          <p:cNvPr id="68" name="组合 67"/>
          <p:cNvGrpSpPr/>
          <p:nvPr/>
        </p:nvGrpSpPr>
        <p:grpSpPr>
          <a:xfrm>
            <a:off x="6286341" y="4263079"/>
            <a:ext cx="2133782" cy="1132618"/>
            <a:chOff x="1867328" y="2349127"/>
            <a:chExt cx="2133782" cy="1132618"/>
          </a:xfrm>
        </p:grpSpPr>
        <p:sp>
          <p:nvSpPr>
            <p:cNvPr id="69" name="文本框 68"/>
            <p:cNvSpPr txBox="1"/>
            <p:nvPr/>
          </p:nvSpPr>
          <p:spPr>
            <a:xfrm>
              <a:off x="1867328" y="2349127"/>
              <a:ext cx="2133781" cy="369332"/>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Century Gothic" panose="020B0502020202020204" pitchFamily="34" charset="0"/>
                </a:rPr>
                <a:t>标题文字添加</a:t>
              </a:r>
            </a:p>
          </p:txBody>
        </p:sp>
        <p:sp>
          <p:nvSpPr>
            <p:cNvPr id="70" name="文本框 69"/>
            <p:cNvSpPr txBox="1"/>
            <p:nvPr/>
          </p:nvSpPr>
          <p:spPr>
            <a:xfrm>
              <a:off x="1867328" y="2687681"/>
              <a:ext cx="2133782" cy="79406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000" dirty="0">
                  <a:solidFill>
                    <a:schemeClr val="tx1">
                      <a:lumMod val="65000"/>
                      <a:lumOff val="35000"/>
                    </a:schemeClr>
                  </a:solidFill>
                  <a:latin typeface="Century Gothic" panose="020B0502020202020204" pitchFamily="34" charset="0"/>
                  <a:ea typeface="+mj-ea"/>
                </a:rPr>
                <a:t>The user can demonstrate on a projector or computer, or presentation and make it film to be used in a wider field</a:t>
              </a:r>
            </a:p>
          </p:txBody>
        </p:sp>
      </p:grpSp>
      <p:grpSp>
        <p:nvGrpSpPr>
          <p:cNvPr id="71" name="组合 70"/>
          <p:cNvGrpSpPr/>
          <p:nvPr/>
        </p:nvGrpSpPr>
        <p:grpSpPr>
          <a:xfrm>
            <a:off x="3790923" y="4263079"/>
            <a:ext cx="2133782" cy="1132618"/>
            <a:chOff x="1867328" y="2349127"/>
            <a:chExt cx="2133782" cy="1132618"/>
          </a:xfrm>
        </p:grpSpPr>
        <p:sp>
          <p:nvSpPr>
            <p:cNvPr id="72" name="文本框 71"/>
            <p:cNvSpPr txBox="1"/>
            <p:nvPr/>
          </p:nvSpPr>
          <p:spPr>
            <a:xfrm>
              <a:off x="1867328" y="2349127"/>
              <a:ext cx="2133781" cy="369332"/>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Century Gothic" panose="020B0502020202020204" pitchFamily="34" charset="0"/>
                </a:rPr>
                <a:t>标题文字添加</a:t>
              </a:r>
            </a:p>
          </p:txBody>
        </p:sp>
        <p:sp>
          <p:nvSpPr>
            <p:cNvPr id="73" name="文本框 72"/>
            <p:cNvSpPr txBox="1"/>
            <p:nvPr/>
          </p:nvSpPr>
          <p:spPr>
            <a:xfrm>
              <a:off x="1867328" y="2687681"/>
              <a:ext cx="2133782" cy="79406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000" dirty="0">
                  <a:solidFill>
                    <a:schemeClr val="tx1">
                      <a:lumMod val="65000"/>
                      <a:lumOff val="35000"/>
                    </a:schemeClr>
                  </a:solidFill>
                  <a:latin typeface="Century Gothic" panose="020B0502020202020204" pitchFamily="34" charset="0"/>
                  <a:ea typeface="+mj-ea"/>
                </a:rPr>
                <a:t>The user can demonstrate on a projector or computer, or presentation and make it film to be used in a wider field</a:t>
              </a:r>
            </a:p>
          </p:txBody>
        </p:sp>
      </p:grpSp>
      <p:grpSp>
        <p:nvGrpSpPr>
          <p:cNvPr id="74" name="组合 73"/>
          <p:cNvGrpSpPr/>
          <p:nvPr/>
        </p:nvGrpSpPr>
        <p:grpSpPr>
          <a:xfrm>
            <a:off x="1303361" y="4263079"/>
            <a:ext cx="2133782" cy="1132618"/>
            <a:chOff x="1867328" y="2349127"/>
            <a:chExt cx="2133782" cy="1132618"/>
          </a:xfrm>
        </p:grpSpPr>
        <p:sp>
          <p:nvSpPr>
            <p:cNvPr id="75" name="文本框 74"/>
            <p:cNvSpPr txBox="1"/>
            <p:nvPr/>
          </p:nvSpPr>
          <p:spPr>
            <a:xfrm>
              <a:off x="1867328" y="2349127"/>
              <a:ext cx="2133781" cy="369332"/>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Century Gothic" panose="020B0502020202020204" pitchFamily="34" charset="0"/>
                </a:rPr>
                <a:t>标题文字添加</a:t>
              </a:r>
            </a:p>
          </p:txBody>
        </p:sp>
        <p:sp>
          <p:nvSpPr>
            <p:cNvPr id="76" name="文本框 75"/>
            <p:cNvSpPr txBox="1"/>
            <p:nvPr/>
          </p:nvSpPr>
          <p:spPr>
            <a:xfrm>
              <a:off x="1867328" y="2687681"/>
              <a:ext cx="2133782" cy="79406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000" dirty="0">
                  <a:solidFill>
                    <a:schemeClr val="tx1">
                      <a:lumMod val="65000"/>
                      <a:lumOff val="35000"/>
                    </a:schemeClr>
                  </a:solidFill>
                  <a:latin typeface="Century Gothic" panose="020B0502020202020204" pitchFamily="34" charset="0"/>
                  <a:ea typeface="+mj-ea"/>
                </a:rPr>
                <a:t>The user can demonstrate on a projector or computer, or presentation and make it film to be used in a wider field</a:t>
              </a:r>
            </a:p>
          </p:txBody>
        </p:sp>
      </p:grpSp>
      <p:sp>
        <p:nvSpPr>
          <p:cNvPr id="30" name="任意多边形: 形状 29">
            <a:extLst>
              <a:ext uri="{FF2B5EF4-FFF2-40B4-BE49-F238E27FC236}">
                <a16:creationId xmlns="" xmlns:a16="http://schemas.microsoft.com/office/drawing/2014/main" id="{183CBA27-B5E2-49DD-9EEA-2EDBD66D1781}"/>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31" name="任意多边形: 形状 30">
            <a:extLst>
              <a:ext uri="{FF2B5EF4-FFF2-40B4-BE49-F238E27FC236}">
                <a16:creationId xmlns="" xmlns:a16="http://schemas.microsoft.com/office/drawing/2014/main" id="{A6BA3C63-5D4C-4561-83DF-E61D8FB5BF45}"/>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32" name="文本框 31">
            <a:extLst>
              <a:ext uri="{FF2B5EF4-FFF2-40B4-BE49-F238E27FC236}">
                <a16:creationId xmlns="" xmlns:a16="http://schemas.microsoft.com/office/drawing/2014/main" id="{2111D5E7-CC52-4AC0-90BC-6E7A85C501C4}"/>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a:solidFill>
                  <a:schemeClr val="accent1"/>
                </a:solidFill>
                <a:latin typeface="Century Gothic" panose="020B0502020202020204" pitchFamily="34" charset="0"/>
              </a:rPr>
              <a:t>04</a:t>
            </a:r>
            <a:endParaRPr lang="zh-CN" altLang="en-US" sz="4000" dirty="0">
              <a:solidFill>
                <a:schemeClr val="accent1"/>
              </a:solidFill>
              <a:latin typeface="Century Gothic" panose="020B0502020202020204" pitchFamily="34" charset="0"/>
            </a:endParaRPr>
          </a:p>
        </p:txBody>
      </p:sp>
      <p:grpSp>
        <p:nvGrpSpPr>
          <p:cNvPr id="33" name="组合 32">
            <a:extLst>
              <a:ext uri="{FF2B5EF4-FFF2-40B4-BE49-F238E27FC236}">
                <a16:creationId xmlns="" xmlns:a16="http://schemas.microsoft.com/office/drawing/2014/main" id="{89057EEF-BE97-4C50-8085-8DAF6DA26FF3}"/>
              </a:ext>
            </a:extLst>
          </p:cNvPr>
          <p:cNvGrpSpPr/>
          <p:nvPr/>
        </p:nvGrpSpPr>
        <p:grpSpPr>
          <a:xfrm>
            <a:off x="1473289" y="371367"/>
            <a:ext cx="4260761" cy="804130"/>
            <a:chOff x="7318011" y="1456480"/>
            <a:chExt cx="4260761" cy="804130"/>
          </a:xfrm>
        </p:grpSpPr>
        <p:sp>
          <p:nvSpPr>
            <p:cNvPr id="34" name="文本框 33">
              <a:extLst>
                <a:ext uri="{FF2B5EF4-FFF2-40B4-BE49-F238E27FC236}">
                  <a16:creationId xmlns="" xmlns:a16="http://schemas.microsoft.com/office/drawing/2014/main" id="{EAA68A7A-82B7-441B-9DE8-EFC94FB005ED}"/>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a:solidFill>
                    <a:schemeClr val="tx1">
                      <a:lumMod val="85000"/>
                      <a:lumOff val="15000"/>
                    </a:schemeClr>
                  </a:solidFill>
                </a:rPr>
                <a:t>资本融资</a:t>
              </a:r>
            </a:p>
          </p:txBody>
        </p:sp>
        <p:sp>
          <p:nvSpPr>
            <p:cNvPr id="35" name="文本框 34">
              <a:extLst>
                <a:ext uri="{FF2B5EF4-FFF2-40B4-BE49-F238E27FC236}">
                  <a16:creationId xmlns="" xmlns:a16="http://schemas.microsoft.com/office/drawing/2014/main" id="{773544E7-D251-4A58-8996-5D26B83464D8}"/>
                </a:ext>
              </a:extLst>
            </p:cNvPr>
            <p:cNvSpPr txBox="1"/>
            <p:nvPr/>
          </p:nvSpPr>
          <p:spPr>
            <a:xfrm>
              <a:off x="7318011" y="1984059"/>
              <a:ext cx="4260761" cy="276551"/>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schemeClr val="bg1">
                      <a:lumMod val="65000"/>
                    </a:schemeClr>
                  </a:solidFill>
                  <a:latin typeface="Century Gothic" panose="020B0502020202020204" pitchFamily="34" charset="0"/>
                  <a:ea typeface="+mj-ea"/>
                </a:rPr>
                <a:t>The user can demonstrate on a projector or computer</a:t>
              </a:r>
            </a:p>
          </p:txBody>
        </p:sp>
      </p:grpSp>
    </p:spTree>
    <p:extLst>
      <p:ext uri="{BB962C8B-B14F-4D97-AF65-F5344CB8AC3E}">
        <p14:creationId xmlns:p14="http://schemas.microsoft.com/office/powerpoint/2010/main" val="215577196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3"/>
                                        </p:tgtEl>
                                        <p:attrNameLst>
                                          <p:attrName>style.visibility</p:attrName>
                                        </p:attrNameLst>
                                      </p:cBhvr>
                                      <p:to>
                                        <p:strVal val="visible"/>
                                      </p:to>
                                    </p:set>
                                    <p:anim calcmode="lin" valueType="num">
                                      <p:cBhvr>
                                        <p:cTn id="22" dur="500" fill="hold"/>
                                        <p:tgtEl>
                                          <p:spTgt spid="63"/>
                                        </p:tgtEl>
                                        <p:attrNameLst>
                                          <p:attrName>ppt_w</p:attrName>
                                        </p:attrNameLst>
                                      </p:cBhvr>
                                      <p:tavLst>
                                        <p:tav tm="0">
                                          <p:val>
                                            <p:fltVal val="0"/>
                                          </p:val>
                                        </p:tav>
                                        <p:tav tm="100000">
                                          <p:val>
                                            <p:strVal val="#ppt_w"/>
                                          </p:val>
                                        </p:tav>
                                      </p:tavLst>
                                    </p:anim>
                                    <p:anim calcmode="lin" valueType="num">
                                      <p:cBhvr>
                                        <p:cTn id="23" dur="500" fill="hold"/>
                                        <p:tgtEl>
                                          <p:spTgt spid="63"/>
                                        </p:tgtEl>
                                        <p:attrNameLst>
                                          <p:attrName>ppt_h</p:attrName>
                                        </p:attrNameLst>
                                      </p:cBhvr>
                                      <p:tavLst>
                                        <p:tav tm="0">
                                          <p:val>
                                            <p:fltVal val="0"/>
                                          </p:val>
                                        </p:tav>
                                        <p:tav tm="100000">
                                          <p:val>
                                            <p:strVal val="#ppt_h"/>
                                          </p:val>
                                        </p:tav>
                                      </p:tavLst>
                                    </p:anim>
                                    <p:animEffect transition="in" filter="fade">
                                      <p:cBhvr>
                                        <p:cTn id="24" dur="500"/>
                                        <p:tgtEl>
                                          <p:spTgt spid="6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62"/>
                                        </p:tgtEl>
                                        <p:attrNameLst>
                                          <p:attrName>style.visibility</p:attrName>
                                        </p:attrNameLst>
                                      </p:cBhvr>
                                      <p:to>
                                        <p:strVal val="visible"/>
                                      </p:to>
                                    </p:set>
                                    <p:anim calcmode="lin" valueType="num">
                                      <p:cBhvr>
                                        <p:cTn id="42" dur="500" fill="hold"/>
                                        <p:tgtEl>
                                          <p:spTgt spid="62"/>
                                        </p:tgtEl>
                                        <p:attrNameLst>
                                          <p:attrName>ppt_w</p:attrName>
                                        </p:attrNameLst>
                                      </p:cBhvr>
                                      <p:tavLst>
                                        <p:tav tm="0">
                                          <p:val>
                                            <p:fltVal val="0"/>
                                          </p:val>
                                        </p:tav>
                                        <p:tav tm="100000">
                                          <p:val>
                                            <p:strVal val="#ppt_w"/>
                                          </p:val>
                                        </p:tav>
                                      </p:tavLst>
                                    </p:anim>
                                    <p:anim calcmode="lin" valueType="num">
                                      <p:cBhvr>
                                        <p:cTn id="43" dur="500" fill="hold"/>
                                        <p:tgtEl>
                                          <p:spTgt spid="62"/>
                                        </p:tgtEl>
                                        <p:attrNameLst>
                                          <p:attrName>ppt_h</p:attrName>
                                        </p:attrNameLst>
                                      </p:cBhvr>
                                      <p:tavLst>
                                        <p:tav tm="0">
                                          <p:val>
                                            <p:fltVal val="0"/>
                                          </p:val>
                                        </p:tav>
                                        <p:tav tm="100000">
                                          <p:val>
                                            <p:strVal val="#ppt_h"/>
                                          </p:val>
                                        </p:tav>
                                      </p:tavLst>
                                    </p:anim>
                                    <p:animEffect transition="in" filter="fade">
                                      <p:cBhvr>
                                        <p:cTn id="44" dur="500"/>
                                        <p:tgtEl>
                                          <p:spTgt spid="62"/>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ppt_w</p:attrName>
                                        </p:attrNameLst>
                                      </p:cBhvr>
                                      <p:tavLst>
                                        <p:tav tm="0">
                                          <p:val>
                                            <p:fltVal val="0"/>
                                          </p:val>
                                        </p:tav>
                                        <p:tav tm="100000">
                                          <p:val>
                                            <p:strVal val="#ppt_w"/>
                                          </p:val>
                                        </p:tav>
                                      </p:tavLst>
                                    </p:anim>
                                    <p:anim calcmode="lin" valueType="num">
                                      <p:cBhvr>
                                        <p:cTn id="48" dur="500" fill="hold"/>
                                        <p:tgtEl>
                                          <p:spTgt spid="10"/>
                                        </p:tgtEl>
                                        <p:attrNameLst>
                                          <p:attrName>ppt_h</p:attrName>
                                        </p:attrNameLst>
                                      </p:cBhvr>
                                      <p:tavLst>
                                        <p:tav tm="0">
                                          <p:val>
                                            <p:fltVal val="0"/>
                                          </p:val>
                                        </p:tav>
                                        <p:tav tm="100000">
                                          <p:val>
                                            <p:strVal val="#ppt_h"/>
                                          </p:val>
                                        </p:tav>
                                      </p:tavLst>
                                    </p:anim>
                                    <p:animEffect transition="in" filter="fade">
                                      <p:cBhvr>
                                        <p:cTn id="49" dur="500"/>
                                        <p:tgtEl>
                                          <p:spTgt spid="10"/>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 calcmode="lin" valueType="num">
                                      <p:cBhvr>
                                        <p:cTn id="57" dur="500" fill="hold"/>
                                        <p:tgtEl>
                                          <p:spTgt spid="12"/>
                                        </p:tgtEl>
                                        <p:attrNameLst>
                                          <p:attrName>ppt_w</p:attrName>
                                        </p:attrNameLst>
                                      </p:cBhvr>
                                      <p:tavLst>
                                        <p:tav tm="0">
                                          <p:val>
                                            <p:fltVal val="0"/>
                                          </p:val>
                                        </p:tav>
                                        <p:tav tm="100000">
                                          <p:val>
                                            <p:strVal val="#ppt_w"/>
                                          </p:val>
                                        </p:tav>
                                      </p:tavLst>
                                    </p:anim>
                                    <p:anim calcmode="lin" valueType="num">
                                      <p:cBhvr>
                                        <p:cTn id="58" dur="500" fill="hold"/>
                                        <p:tgtEl>
                                          <p:spTgt spid="12"/>
                                        </p:tgtEl>
                                        <p:attrNameLst>
                                          <p:attrName>ppt_h</p:attrName>
                                        </p:attrNameLst>
                                      </p:cBhvr>
                                      <p:tavLst>
                                        <p:tav tm="0">
                                          <p:val>
                                            <p:fltVal val="0"/>
                                          </p:val>
                                        </p:tav>
                                        <p:tav tm="100000">
                                          <p:val>
                                            <p:strVal val="#ppt_h"/>
                                          </p:val>
                                        </p:tav>
                                      </p:tavLst>
                                    </p:anim>
                                    <p:animEffect transition="in" filter="fade">
                                      <p:cBhvr>
                                        <p:cTn id="59" dur="500"/>
                                        <p:tgtEl>
                                          <p:spTgt spid="12"/>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 calcmode="lin" valueType="num">
                                      <p:cBhvr>
                                        <p:cTn id="62" dur="500" fill="hold"/>
                                        <p:tgtEl>
                                          <p:spTgt spid="28"/>
                                        </p:tgtEl>
                                        <p:attrNameLst>
                                          <p:attrName>ppt_w</p:attrName>
                                        </p:attrNameLst>
                                      </p:cBhvr>
                                      <p:tavLst>
                                        <p:tav tm="0">
                                          <p:val>
                                            <p:fltVal val="0"/>
                                          </p:val>
                                        </p:tav>
                                        <p:tav tm="100000">
                                          <p:val>
                                            <p:strVal val="#ppt_w"/>
                                          </p:val>
                                        </p:tav>
                                      </p:tavLst>
                                    </p:anim>
                                    <p:anim calcmode="lin" valueType="num">
                                      <p:cBhvr>
                                        <p:cTn id="63" dur="500" fill="hold"/>
                                        <p:tgtEl>
                                          <p:spTgt spid="28"/>
                                        </p:tgtEl>
                                        <p:attrNameLst>
                                          <p:attrName>ppt_h</p:attrName>
                                        </p:attrNameLst>
                                      </p:cBhvr>
                                      <p:tavLst>
                                        <p:tav tm="0">
                                          <p:val>
                                            <p:fltVal val="0"/>
                                          </p:val>
                                        </p:tav>
                                        <p:tav tm="100000">
                                          <p:val>
                                            <p:strVal val="#ppt_h"/>
                                          </p:val>
                                        </p:tav>
                                      </p:tavLst>
                                    </p:anim>
                                    <p:animEffect transition="in" filter="fade">
                                      <p:cBhvr>
                                        <p:cTn id="64" dur="500"/>
                                        <p:tgtEl>
                                          <p:spTgt spid="28"/>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13"/>
                                        </p:tgtEl>
                                        <p:attrNameLst>
                                          <p:attrName>style.visibility</p:attrName>
                                        </p:attrNameLst>
                                      </p:cBhvr>
                                      <p:to>
                                        <p:strVal val="visible"/>
                                      </p:to>
                                    </p:set>
                                    <p:anim calcmode="lin" valueType="num">
                                      <p:cBhvr>
                                        <p:cTn id="67" dur="500" fill="hold"/>
                                        <p:tgtEl>
                                          <p:spTgt spid="13"/>
                                        </p:tgtEl>
                                        <p:attrNameLst>
                                          <p:attrName>ppt_w</p:attrName>
                                        </p:attrNameLst>
                                      </p:cBhvr>
                                      <p:tavLst>
                                        <p:tav tm="0">
                                          <p:val>
                                            <p:fltVal val="0"/>
                                          </p:val>
                                        </p:tav>
                                        <p:tav tm="100000">
                                          <p:val>
                                            <p:strVal val="#ppt_w"/>
                                          </p:val>
                                        </p:tav>
                                      </p:tavLst>
                                    </p:anim>
                                    <p:anim calcmode="lin" valueType="num">
                                      <p:cBhvr>
                                        <p:cTn id="68" dur="500" fill="hold"/>
                                        <p:tgtEl>
                                          <p:spTgt spid="13"/>
                                        </p:tgtEl>
                                        <p:attrNameLst>
                                          <p:attrName>ppt_h</p:attrName>
                                        </p:attrNameLst>
                                      </p:cBhvr>
                                      <p:tavLst>
                                        <p:tav tm="0">
                                          <p:val>
                                            <p:fltVal val="0"/>
                                          </p:val>
                                        </p:tav>
                                        <p:tav tm="100000">
                                          <p:val>
                                            <p:strVal val="#ppt_h"/>
                                          </p:val>
                                        </p:tav>
                                      </p:tavLst>
                                    </p:anim>
                                    <p:animEffect transition="in" filter="fade">
                                      <p:cBhvr>
                                        <p:cTn id="69" dur="500"/>
                                        <p:tgtEl>
                                          <p:spTgt spid="13"/>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4"/>
                                        </p:tgtEl>
                                        <p:attrNameLst>
                                          <p:attrName>style.visibility</p:attrName>
                                        </p:attrNameLst>
                                      </p:cBhvr>
                                      <p:to>
                                        <p:strVal val="visible"/>
                                      </p:to>
                                    </p:set>
                                    <p:anim calcmode="lin" valueType="num">
                                      <p:cBhvr>
                                        <p:cTn id="72" dur="500" fill="hold"/>
                                        <p:tgtEl>
                                          <p:spTgt spid="14"/>
                                        </p:tgtEl>
                                        <p:attrNameLst>
                                          <p:attrName>ppt_w</p:attrName>
                                        </p:attrNameLst>
                                      </p:cBhvr>
                                      <p:tavLst>
                                        <p:tav tm="0">
                                          <p:val>
                                            <p:fltVal val="0"/>
                                          </p:val>
                                        </p:tav>
                                        <p:tav tm="100000">
                                          <p:val>
                                            <p:strVal val="#ppt_w"/>
                                          </p:val>
                                        </p:tav>
                                      </p:tavLst>
                                    </p:anim>
                                    <p:anim calcmode="lin" valueType="num">
                                      <p:cBhvr>
                                        <p:cTn id="73" dur="500" fill="hold"/>
                                        <p:tgtEl>
                                          <p:spTgt spid="14"/>
                                        </p:tgtEl>
                                        <p:attrNameLst>
                                          <p:attrName>ppt_h</p:attrName>
                                        </p:attrNameLst>
                                      </p:cBhvr>
                                      <p:tavLst>
                                        <p:tav tm="0">
                                          <p:val>
                                            <p:fltVal val="0"/>
                                          </p:val>
                                        </p:tav>
                                        <p:tav tm="100000">
                                          <p:val>
                                            <p:strVal val="#ppt_h"/>
                                          </p:val>
                                        </p:tav>
                                      </p:tavLst>
                                    </p:anim>
                                    <p:animEffect transition="in" filter="fade">
                                      <p:cBhvr>
                                        <p:cTn id="74" dur="500"/>
                                        <p:tgtEl>
                                          <p:spTgt spid="14"/>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500" fill="hold"/>
                                        <p:tgtEl>
                                          <p:spTgt spid="15"/>
                                        </p:tgtEl>
                                        <p:attrNameLst>
                                          <p:attrName>ppt_w</p:attrName>
                                        </p:attrNameLst>
                                      </p:cBhvr>
                                      <p:tavLst>
                                        <p:tav tm="0">
                                          <p:val>
                                            <p:fltVal val="0"/>
                                          </p:val>
                                        </p:tav>
                                        <p:tav tm="100000">
                                          <p:val>
                                            <p:strVal val="#ppt_w"/>
                                          </p:val>
                                        </p:tav>
                                      </p:tavLst>
                                    </p:anim>
                                    <p:anim calcmode="lin" valueType="num">
                                      <p:cBhvr>
                                        <p:cTn id="78" dur="500" fill="hold"/>
                                        <p:tgtEl>
                                          <p:spTgt spid="15"/>
                                        </p:tgtEl>
                                        <p:attrNameLst>
                                          <p:attrName>ppt_h</p:attrName>
                                        </p:attrNameLst>
                                      </p:cBhvr>
                                      <p:tavLst>
                                        <p:tav tm="0">
                                          <p:val>
                                            <p:fltVal val="0"/>
                                          </p:val>
                                        </p:tav>
                                        <p:tav tm="100000">
                                          <p:val>
                                            <p:strVal val="#ppt_h"/>
                                          </p:val>
                                        </p:tav>
                                      </p:tavLst>
                                    </p:anim>
                                    <p:animEffect transition="in" filter="fade">
                                      <p:cBhvr>
                                        <p:cTn id="79" dur="500"/>
                                        <p:tgtEl>
                                          <p:spTgt spid="15"/>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64"/>
                                        </p:tgtEl>
                                        <p:attrNameLst>
                                          <p:attrName>style.visibility</p:attrName>
                                        </p:attrNameLst>
                                      </p:cBhvr>
                                      <p:to>
                                        <p:strVal val="visible"/>
                                      </p:to>
                                    </p:set>
                                    <p:anim calcmode="lin" valueType="num">
                                      <p:cBhvr>
                                        <p:cTn id="82" dur="500" fill="hold"/>
                                        <p:tgtEl>
                                          <p:spTgt spid="64"/>
                                        </p:tgtEl>
                                        <p:attrNameLst>
                                          <p:attrName>ppt_w</p:attrName>
                                        </p:attrNameLst>
                                      </p:cBhvr>
                                      <p:tavLst>
                                        <p:tav tm="0">
                                          <p:val>
                                            <p:fltVal val="0"/>
                                          </p:val>
                                        </p:tav>
                                        <p:tav tm="100000">
                                          <p:val>
                                            <p:strVal val="#ppt_w"/>
                                          </p:val>
                                        </p:tav>
                                      </p:tavLst>
                                    </p:anim>
                                    <p:anim calcmode="lin" valueType="num">
                                      <p:cBhvr>
                                        <p:cTn id="83" dur="500" fill="hold"/>
                                        <p:tgtEl>
                                          <p:spTgt spid="64"/>
                                        </p:tgtEl>
                                        <p:attrNameLst>
                                          <p:attrName>ppt_h</p:attrName>
                                        </p:attrNameLst>
                                      </p:cBhvr>
                                      <p:tavLst>
                                        <p:tav tm="0">
                                          <p:val>
                                            <p:fltVal val="0"/>
                                          </p:val>
                                        </p:tav>
                                        <p:tav tm="100000">
                                          <p:val>
                                            <p:strVal val="#ppt_h"/>
                                          </p:val>
                                        </p:tav>
                                      </p:tavLst>
                                    </p:anim>
                                    <p:animEffect transition="in" filter="fade">
                                      <p:cBhvr>
                                        <p:cTn id="84" dur="500"/>
                                        <p:tgtEl>
                                          <p:spTgt spid="64"/>
                                        </p:tgtEl>
                                      </p:cBhvr>
                                    </p:animEffect>
                                  </p:childTnLst>
                                </p:cTn>
                              </p:par>
                            </p:childTnLst>
                          </p:cTn>
                        </p:par>
                        <p:par>
                          <p:cTn id="85" fill="hold">
                            <p:stCondLst>
                              <p:cond delay="500"/>
                            </p:stCondLst>
                            <p:childTnLst>
                              <p:par>
                                <p:cTn id="86" presetID="42" presetClass="entr" presetSubtype="0" fill="hold" nodeType="afterEffect">
                                  <p:stCondLst>
                                    <p:cond delay="0"/>
                                  </p:stCondLst>
                                  <p:childTnLst>
                                    <p:set>
                                      <p:cBhvr>
                                        <p:cTn id="87" dur="1" fill="hold">
                                          <p:stCondLst>
                                            <p:cond delay="0"/>
                                          </p:stCondLst>
                                        </p:cTn>
                                        <p:tgtEl>
                                          <p:spTgt spid="74"/>
                                        </p:tgtEl>
                                        <p:attrNameLst>
                                          <p:attrName>style.visibility</p:attrName>
                                        </p:attrNameLst>
                                      </p:cBhvr>
                                      <p:to>
                                        <p:strVal val="visible"/>
                                      </p:to>
                                    </p:set>
                                    <p:animEffect transition="in" filter="fade">
                                      <p:cBhvr>
                                        <p:cTn id="88" dur="1000"/>
                                        <p:tgtEl>
                                          <p:spTgt spid="74"/>
                                        </p:tgtEl>
                                      </p:cBhvr>
                                    </p:animEffect>
                                    <p:anim calcmode="lin" valueType="num">
                                      <p:cBhvr>
                                        <p:cTn id="89" dur="1000" fill="hold"/>
                                        <p:tgtEl>
                                          <p:spTgt spid="74"/>
                                        </p:tgtEl>
                                        <p:attrNameLst>
                                          <p:attrName>ppt_x</p:attrName>
                                        </p:attrNameLst>
                                      </p:cBhvr>
                                      <p:tavLst>
                                        <p:tav tm="0">
                                          <p:val>
                                            <p:strVal val="#ppt_x"/>
                                          </p:val>
                                        </p:tav>
                                        <p:tav tm="100000">
                                          <p:val>
                                            <p:strVal val="#ppt_x"/>
                                          </p:val>
                                        </p:tav>
                                      </p:tavLst>
                                    </p:anim>
                                    <p:anim calcmode="lin" valueType="num">
                                      <p:cBhvr>
                                        <p:cTn id="90" dur="1000" fill="hold"/>
                                        <p:tgtEl>
                                          <p:spTgt spid="74"/>
                                        </p:tgtEl>
                                        <p:attrNameLst>
                                          <p:attrName>ppt_y</p:attrName>
                                        </p:attrNameLst>
                                      </p:cBhvr>
                                      <p:tavLst>
                                        <p:tav tm="0">
                                          <p:val>
                                            <p:strVal val="#ppt_y+.1"/>
                                          </p:val>
                                        </p:tav>
                                        <p:tav tm="100000">
                                          <p:val>
                                            <p:strVal val="#ppt_y"/>
                                          </p:val>
                                        </p:tav>
                                      </p:tavLst>
                                    </p:anim>
                                  </p:childTnLst>
                                </p:cTn>
                              </p:par>
                            </p:childTnLst>
                          </p:cTn>
                        </p:par>
                        <p:par>
                          <p:cTn id="91" fill="hold">
                            <p:stCondLst>
                              <p:cond delay="1500"/>
                            </p:stCondLst>
                            <p:childTnLst>
                              <p:par>
                                <p:cTn id="92" presetID="42" presetClass="entr" presetSubtype="0" fill="hold" nodeType="afterEffect">
                                  <p:stCondLst>
                                    <p:cond delay="0"/>
                                  </p:stCondLst>
                                  <p:childTnLst>
                                    <p:set>
                                      <p:cBhvr>
                                        <p:cTn id="93" dur="1" fill="hold">
                                          <p:stCondLst>
                                            <p:cond delay="0"/>
                                          </p:stCondLst>
                                        </p:cTn>
                                        <p:tgtEl>
                                          <p:spTgt spid="71"/>
                                        </p:tgtEl>
                                        <p:attrNameLst>
                                          <p:attrName>style.visibility</p:attrName>
                                        </p:attrNameLst>
                                      </p:cBhvr>
                                      <p:to>
                                        <p:strVal val="visible"/>
                                      </p:to>
                                    </p:set>
                                    <p:animEffect transition="in" filter="fade">
                                      <p:cBhvr>
                                        <p:cTn id="94" dur="1000"/>
                                        <p:tgtEl>
                                          <p:spTgt spid="71"/>
                                        </p:tgtEl>
                                      </p:cBhvr>
                                    </p:animEffect>
                                    <p:anim calcmode="lin" valueType="num">
                                      <p:cBhvr>
                                        <p:cTn id="95" dur="1000" fill="hold"/>
                                        <p:tgtEl>
                                          <p:spTgt spid="71"/>
                                        </p:tgtEl>
                                        <p:attrNameLst>
                                          <p:attrName>ppt_x</p:attrName>
                                        </p:attrNameLst>
                                      </p:cBhvr>
                                      <p:tavLst>
                                        <p:tav tm="0">
                                          <p:val>
                                            <p:strVal val="#ppt_x"/>
                                          </p:val>
                                        </p:tav>
                                        <p:tav tm="100000">
                                          <p:val>
                                            <p:strVal val="#ppt_x"/>
                                          </p:val>
                                        </p:tav>
                                      </p:tavLst>
                                    </p:anim>
                                    <p:anim calcmode="lin" valueType="num">
                                      <p:cBhvr>
                                        <p:cTn id="96" dur="1000" fill="hold"/>
                                        <p:tgtEl>
                                          <p:spTgt spid="71"/>
                                        </p:tgtEl>
                                        <p:attrNameLst>
                                          <p:attrName>ppt_y</p:attrName>
                                        </p:attrNameLst>
                                      </p:cBhvr>
                                      <p:tavLst>
                                        <p:tav tm="0">
                                          <p:val>
                                            <p:strVal val="#ppt_y+.1"/>
                                          </p:val>
                                        </p:tav>
                                        <p:tav tm="100000">
                                          <p:val>
                                            <p:strVal val="#ppt_y"/>
                                          </p:val>
                                        </p:tav>
                                      </p:tavLst>
                                    </p:anim>
                                  </p:childTnLst>
                                </p:cTn>
                              </p:par>
                            </p:childTnLst>
                          </p:cTn>
                        </p:par>
                        <p:par>
                          <p:cTn id="97" fill="hold">
                            <p:stCondLst>
                              <p:cond delay="2500"/>
                            </p:stCondLst>
                            <p:childTnLst>
                              <p:par>
                                <p:cTn id="98" presetID="42" presetClass="entr" presetSubtype="0" fill="hold" nodeType="afterEffect">
                                  <p:stCondLst>
                                    <p:cond delay="0"/>
                                  </p:stCondLst>
                                  <p:childTnLst>
                                    <p:set>
                                      <p:cBhvr>
                                        <p:cTn id="99" dur="1" fill="hold">
                                          <p:stCondLst>
                                            <p:cond delay="0"/>
                                          </p:stCondLst>
                                        </p:cTn>
                                        <p:tgtEl>
                                          <p:spTgt spid="68"/>
                                        </p:tgtEl>
                                        <p:attrNameLst>
                                          <p:attrName>style.visibility</p:attrName>
                                        </p:attrNameLst>
                                      </p:cBhvr>
                                      <p:to>
                                        <p:strVal val="visible"/>
                                      </p:to>
                                    </p:set>
                                    <p:animEffect transition="in" filter="fade">
                                      <p:cBhvr>
                                        <p:cTn id="100" dur="1000"/>
                                        <p:tgtEl>
                                          <p:spTgt spid="68"/>
                                        </p:tgtEl>
                                      </p:cBhvr>
                                    </p:animEffect>
                                    <p:anim calcmode="lin" valueType="num">
                                      <p:cBhvr>
                                        <p:cTn id="101" dur="1000" fill="hold"/>
                                        <p:tgtEl>
                                          <p:spTgt spid="68"/>
                                        </p:tgtEl>
                                        <p:attrNameLst>
                                          <p:attrName>ppt_x</p:attrName>
                                        </p:attrNameLst>
                                      </p:cBhvr>
                                      <p:tavLst>
                                        <p:tav tm="0">
                                          <p:val>
                                            <p:strVal val="#ppt_x"/>
                                          </p:val>
                                        </p:tav>
                                        <p:tav tm="100000">
                                          <p:val>
                                            <p:strVal val="#ppt_x"/>
                                          </p:val>
                                        </p:tav>
                                      </p:tavLst>
                                    </p:anim>
                                    <p:anim calcmode="lin" valueType="num">
                                      <p:cBhvr>
                                        <p:cTn id="102" dur="1000" fill="hold"/>
                                        <p:tgtEl>
                                          <p:spTgt spid="68"/>
                                        </p:tgtEl>
                                        <p:attrNameLst>
                                          <p:attrName>ppt_y</p:attrName>
                                        </p:attrNameLst>
                                      </p:cBhvr>
                                      <p:tavLst>
                                        <p:tav tm="0">
                                          <p:val>
                                            <p:strVal val="#ppt_y+.1"/>
                                          </p:val>
                                        </p:tav>
                                        <p:tav tm="100000">
                                          <p:val>
                                            <p:strVal val="#ppt_y"/>
                                          </p:val>
                                        </p:tav>
                                      </p:tavLst>
                                    </p:anim>
                                  </p:childTnLst>
                                </p:cTn>
                              </p:par>
                            </p:childTnLst>
                          </p:cTn>
                        </p:par>
                        <p:par>
                          <p:cTn id="103" fill="hold">
                            <p:stCondLst>
                              <p:cond delay="3500"/>
                            </p:stCondLst>
                            <p:childTnLst>
                              <p:par>
                                <p:cTn id="104" presetID="42" presetClass="entr" presetSubtype="0" fill="hold" nodeType="afterEffect">
                                  <p:stCondLst>
                                    <p:cond delay="0"/>
                                  </p:stCondLst>
                                  <p:childTnLst>
                                    <p:set>
                                      <p:cBhvr>
                                        <p:cTn id="105" dur="1" fill="hold">
                                          <p:stCondLst>
                                            <p:cond delay="0"/>
                                          </p:stCondLst>
                                        </p:cTn>
                                        <p:tgtEl>
                                          <p:spTgt spid="59"/>
                                        </p:tgtEl>
                                        <p:attrNameLst>
                                          <p:attrName>style.visibility</p:attrName>
                                        </p:attrNameLst>
                                      </p:cBhvr>
                                      <p:to>
                                        <p:strVal val="visible"/>
                                      </p:to>
                                    </p:set>
                                    <p:animEffect transition="in" filter="fade">
                                      <p:cBhvr>
                                        <p:cTn id="106" dur="1000"/>
                                        <p:tgtEl>
                                          <p:spTgt spid="59"/>
                                        </p:tgtEl>
                                      </p:cBhvr>
                                    </p:animEffect>
                                    <p:anim calcmode="lin" valueType="num">
                                      <p:cBhvr>
                                        <p:cTn id="107" dur="1000" fill="hold"/>
                                        <p:tgtEl>
                                          <p:spTgt spid="59"/>
                                        </p:tgtEl>
                                        <p:attrNameLst>
                                          <p:attrName>ppt_x</p:attrName>
                                        </p:attrNameLst>
                                      </p:cBhvr>
                                      <p:tavLst>
                                        <p:tav tm="0">
                                          <p:val>
                                            <p:strVal val="#ppt_x"/>
                                          </p:val>
                                        </p:tav>
                                        <p:tav tm="100000">
                                          <p:val>
                                            <p:strVal val="#ppt_x"/>
                                          </p:val>
                                        </p:tav>
                                      </p:tavLst>
                                    </p:anim>
                                    <p:anim calcmode="lin" valueType="num">
                                      <p:cBhvr>
                                        <p:cTn id="108"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63" grpId="0" animBg="1"/>
      <p:bldP spid="7" grpId="0" animBg="1"/>
      <p:bldP spid="8" grpId="0" animBg="1"/>
      <p:bldP spid="9" grpId="0" animBg="1"/>
      <p:bldP spid="62" grpId="0" animBg="1"/>
      <p:bldP spid="10" grpId="0" animBg="1"/>
      <p:bldP spid="11" grpId="0" animBg="1"/>
      <p:bldP spid="12" grpId="0" animBg="1"/>
      <p:bldP spid="28" grpId="0" animBg="1"/>
      <p:bldP spid="13" grpId="0" animBg="1"/>
      <p:bldP spid="14" grpId="0" animBg="1"/>
      <p:bldP spid="15" grpId="0" animBg="1"/>
      <p:bldP spid="6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菱形 20">
            <a:extLst>
              <a:ext uri="{FF2B5EF4-FFF2-40B4-BE49-F238E27FC236}">
                <a16:creationId xmlns="" xmlns:a16="http://schemas.microsoft.com/office/drawing/2014/main" id="{05A2D0FE-2D99-4784-A9F3-EE98E4314D60}"/>
              </a:ext>
            </a:extLst>
          </p:cNvPr>
          <p:cNvSpPr/>
          <p:nvPr/>
        </p:nvSpPr>
        <p:spPr>
          <a:xfrm>
            <a:off x="2870200" y="203200"/>
            <a:ext cx="6451600" cy="6451600"/>
          </a:xfrm>
          <a:prstGeom prst="diamond">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 xmlns:a16="http://schemas.microsoft.com/office/drawing/2014/main" id="{5D99C446-CD67-4B11-99FB-7784DDEC3C03}"/>
              </a:ext>
            </a:extLst>
          </p:cNvPr>
          <p:cNvSpPr/>
          <p:nvPr/>
        </p:nvSpPr>
        <p:spPr>
          <a:xfrm>
            <a:off x="0" y="0"/>
            <a:ext cx="12192000" cy="36838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blipFill dpi="0" rotWithShape="1">
            <a:blip r:embed="rId3"/>
            <a:srcRect/>
            <a:tile tx="6350" ty="-215900" sx="89000" sy="89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a:extLst>
              <a:ext uri="{FF2B5EF4-FFF2-40B4-BE49-F238E27FC236}">
                <a16:creationId xmlns="" xmlns:a16="http://schemas.microsoft.com/office/drawing/2014/main" id="{DC422CE3-C057-4955-BC7E-22A351A9F6BE}"/>
              </a:ext>
            </a:extLst>
          </p:cNvPr>
          <p:cNvSpPr/>
          <p:nvPr/>
        </p:nvSpPr>
        <p:spPr>
          <a:xfrm>
            <a:off x="0" y="0"/>
            <a:ext cx="12192000" cy="36838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gradFill>
            <a:gsLst>
              <a:gs pos="0">
                <a:schemeClr val="tx1">
                  <a:alpha val="50000"/>
                </a:schemeClr>
              </a:gs>
              <a:gs pos="100000">
                <a:schemeClr val="tx1">
                  <a:lumMod val="95000"/>
                  <a:lumOff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形状 9">
            <a:extLst>
              <a:ext uri="{FF2B5EF4-FFF2-40B4-BE49-F238E27FC236}">
                <a16:creationId xmlns="" xmlns:a16="http://schemas.microsoft.com/office/drawing/2014/main" id="{FA076802-9DD5-4D33-BC27-0A7D68935343}"/>
              </a:ext>
            </a:extLst>
          </p:cNvPr>
          <p:cNvSpPr/>
          <p:nvPr/>
        </p:nvSpPr>
        <p:spPr>
          <a:xfrm>
            <a:off x="3486150" y="1683607"/>
            <a:ext cx="5219700" cy="2000250"/>
          </a:xfrm>
          <a:custGeom>
            <a:avLst/>
            <a:gdLst>
              <a:gd name="connsiteX0" fmla="*/ 0 w 5219700"/>
              <a:gd name="connsiteY0" fmla="*/ 0 h 2000250"/>
              <a:gd name="connsiteX1" fmla="*/ 5219700 w 5219700"/>
              <a:gd name="connsiteY1" fmla="*/ 0 h 2000250"/>
              <a:gd name="connsiteX2" fmla="*/ 5219700 w 5219700"/>
              <a:gd name="connsiteY2" fmla="*/ 2000250 h 2000250"/>
              <a:gd name="connsiteX3" fmla="*/ 5153930 w 5219700"/>
              <a:gd name="connsiteY3" fmla="*/ 2000250 h 2000250"/>
              <a:gd name="connsiteX4" fmla="*/ 5153930 w 5219700"/>
              <a:gd name="connsiteY4" fmla="*/ 65770 h 2000250"/>
              <a:gd name="connsiteX5" fmla="*/ 65770 w 5219700"/>
              <a:gd name="connsiteY5" fmla="*/ 65770 h 2000250"/>
              <a:gd name="connsiteX6" fmla="*/ 65770 w 5219700"/>
              <a:gd name="connsiteY6" fmla="*/ 2000250 h 2000250"/>
              <a:gd name="connsiteX7" fmla="*/ 0 w 5219700"/>
              <a:gd name="connsiteY7" fmla="*/ 2000250 h 2000250"/>
              <a:gd name="connsiteX8" fmla="*/ 0 w 5219700"/>
              <a:gd name="connsiteY8" fmla="*/ 0 h 200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19700" h="2000250">
                <a:moveTo>
                  <a:pt x="0" y="0"/>
                </a:moveTo>
                <a:lnTo>
                  <a:pt x="5219700" y="0"/>
                </a:lnTo>
                <a:lnTo>
                  <a:pt x="5219700" y="2000250"/>
                </a:lnTo>
                <a:lnTo>
                  <a:pt x="5153930" y="2000250"/>
                </a:lnTo>
                <a:lnTo>
                  <a:pt x="5153930" y="65770"/>
                </a:lnTo>
                <a:lnTo>
                  <a:pt x="65770" y="65770"/>
                </a:lnTo>
                <a:lnTo>
                  <a:pt x="65770" y="2000250"/>
                </a:lnTo>
                <a:lnTo>
                  <a:pt x="0" y="200025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a:extLst>
              <a:ext uri="{FF2B5EF4-FFF2-40B4-BE49-F238E27FC236}">
                <a16:creationId xmlns="" xmlns:a16="http://schemas.microsoft.com/office/drawing/2014/main" id="{C09ED340-9056-4304-AC59-7E9549A3FFB4}"/>
              </a:ext>
            </a:extLst>
          </p:cNvPr>
          <p:cNvSpPr/>
          <p:nvPr/>
        </p:nvSpPr>
        <p:spPr>
          <a:xfrm>
            <a:off x="3486150" y="3677226"/>
            <a:ext cx="5219700" cy="1339275"/>
          </a:xfrm>
          <a:custGeom>
            <a:avLst/>
            <a:gdLst>
              <a:gd name="connsiteX0" fmla="*/ 0 w 5219700"/>
              <a:gd name="connsiteY0" fmla="*/ 900843 h 1339275"/>
              <a:gd name="connsiteX1" fmla="*/ 65770 w 5219700"/>
              <a:gd name="connsiteY1" fmla="*/ 900843 h 1339275"/>
              <a:gd name="connsiteX2" fmla="*/ 65770 w 5219700"/>
              <a:gd name="connsiteY2" fmla="*/ 1273505 h 1339275"/>
              <a:gd name="connsiteX3" fmla="*/ 5153930 w 5219700"/>
              <a:gd name="connsiteY3" fmla="*/ 1273505 h 1339275"/>
              <a:gd name="connsiteX4" fmla="*/ 5153930 w 5219700"/>
              <a:gd name="connsiteY4" fmla="*/ 900843 h 1339275"/>
              <a:gd name="connsiteX5" fmla="*/ 5219700 w 5219700"/>
              <a:gd name="connsiteY5" fmla="*/ 900843 h 1339275"/>
              <a:gd name="connsiteX6" fmla="*/ 5219700 w 5219700"/>
              <a:gd name="connsiteY6" fmla="*/ 1339275 h 1339275"/>
              <a:gd name="connsiteX7" fmla="*/ 0 w 5219700"/>
              <a:gd name="connsiteY7" fmla="*/ 1339275 h 1339275"/>
              <a:gd name="connsiteX8" fmla="*/ 5153930 w 5219700"/>
              <a:gd name="connsiteY8" fmla="*/ 0 h 1339275"/>
              <a:gd name="connsiteX9" fmla="*/ 5219700 w 5219700"/>
              <a:gd name="connsiteY9" fmla="*/ 0 h 1339275"/>
              <a:gd name="connsiteX10" fmla="*/ 5219700 w 5219700"/>
              <a:gd name="connsiteY10" fmla="*/ 335974 h 1339275"/>
              <a:gd name="connsiteX11" fmla="*/ 5153930 w 5219700"/>
              <a:gd name="connsiteY11" fmla="*/ 335974 h 1339275"/>
              <a:gd name="connsiteX12" fmla="*/ 0 w 5219700"/>
              <a:gd name="connsiteY12" fmla="*/ 0 h 1339275"/>
              <a:gd name="connsiteX13" fmla="*/ 65770 w 5219700"/>
              <a:gd name="connsiteY13" fmla="*/ 0 h 1339275"/>
              <a:gd name="connsiteX14" fmla="*/ 65770 w 5219700"/>
              <a:gd name="connsiteY14" fmla="*/ 335974 h 1339275"/>
              <a:gd name="connsiteX15" fmla="*/ 0 w 5219700"/>
              <a:gd name="connsiteY15" fmla="*/ 335974 h 133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19700" h="1339275">
                <a:moveTo>
                  <a:pt x="0" y="900843"/>
                </a:moveTo>
                <a:lnTo>
                  <a:pt x="65770" y="900843"/>
                </a:lnTo>
                <a:lnTo>
                  <a:pt x="65770" y="1273505"/>
                </a:lnTo>
                <a:lnTo>
                  <a:pt x="5153930" y="1273505"/>
                </a:lnTo>
                <a:lnTo>
                  <a:pt x="5153930" y="900843"/>
                </a:lnTo>
                <a:lnTo>
                  <a:pt x="5219700" y="900843"/>
                </a:lnTo>
                <a:lnTo>
                  <a:pt x="5219700" y="1339275"/>
                </a:lnTo>
                <a:lnTo>
                  <a:pt x="0" y="1339275"/>
                </a:lnTo>
                <a:close/>
                <a:moveTo>
                  <a:pt x="5153930" y="0"/>
                </a:moveTo>
                <a:lnTo>
                  <a:pt x="5219700" y="0"/>
                </a:lnTo>
                <a:lnTo>
                  <a:pt x="5219700" y="335974"/>
                </a:lnTo>
                <a:lnTo>
                  <a:pt x="5153930" y="335974"/>
                </a:lnTo>
                <a:close/>
                <a:moveTo>
                  <a:pt x="0" y="0"/>
                </a:moveTo>
                <a:lnTo>
                  <a:pt x="65770" y="0"/>
                </a:lnTo>
                <a:lnTo>
                  <a:pt x="65770" y="335974"/>
                </a:lnTo>
                <a:lnTo>
                  <a:pt x="0" y="335974"/>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 xmlns:a16="http://schemas.microsoft.com/office/drawing/2014/main" id="{4204FEED-CF5F-42F7-A086-06587B232820}"/>
              </a:ext>
            </a:extLst>
          </p:cNvPr>
          <p:cNvSpPr txBox="1"/>
          <p:nvPr/>
        </p:nvSpPr>
        <p:spPr>
          <a:xfrm>
            <a:off x="3920816" y="2480611"/>
            <a:ext cx="4346884" cy="1107996"/>
          </a:xfrm>
          <a:prstGeom prst="rect">
            <a:avLst/>
          </a:prstGeom>
          <a:noFill/>
        </p:spPr>
        <p:txBody>
          <a:bodyPr wrap="square" rtlCol="0">
            <a:spAutoFit/>
            <a:scene3d>
              <a:camera prst="orthographicFront"/>
              <a:lightRig rig="threePt" dir="t"/>
            </a:scene3d>
            <a:sp3d contourW="12700"/>
          </a:bodyPr>
          <a:lstStyle/>
          <a:p>
            <a:pPr algn="dist"/>
            <a:r>
              <a:rPr lang="zh-CN" altLang="en-US" sz="6600" b="1" dirty="0">
                <a:solidFill>
                  <a:schemeClr val="bg1"/>
                </a:solidFill>
              </a:rPr>
              <a:t>谢谢观看</a:t>
            </a:r>
          </a:p>
        </p:txBody>
      </p:sp>
      <p:sp>
        <p:nvSpPr>
          <p:cNvPr id="5" name="文本框 4">
            <a:extLst>
              <a:ext uri="{FF2B5EF4-FFF2-40B4-BE49-F238E27FC236}">
                <a16:creationId xmlns="" xmlns:a16="http://schemas.microsoft.com/office/drawing/2014/main" id="{27F9B568-53FF-4FDF-8013-8CCA5BAF4AA3}"/>
              </a:ext>
            </a:extLst>
          </p:cNvPr>
          <p:cNvSpPr txBox="1"/>
          <p:nvPr/>
        </p:nvSpPr>
        <p:spPr>
          <a:xfrm>
            <a:off x="3920816" y="1893157"/>
            <a:ext cx="4346884" cy="584775"/>
          </a:xfrm>
          <a:prstGeom prst="rect">
            <a:avLst/>
          </a:prstGeom>
          <a:noFill/>
        </p:spPr>
        <p:txBody>
          <a:bodyPr wrap="square" rtlCol="0">
            <a:spAutoFit/>
            <a:scene3d>
              <a:camera prst="orthographicFront"/>
              <a:lightRig rig="threePt" dir="t"/>
            </a:scene3d>
            <a:sp3d contourW="12700"/>
          </a:bodyPr>
          <a:lstStyle/>
          <a:p>
            <a:pPr algn="dist"/>
            <a:r>
              <a:rPr lang="en-US" altLang="zh-CN" sz="3200" b="1" dirty="0">
                <a:solidFill>
                  <a:schemeClr val="bg1"/>
                </a:solidFill>
                <a:latin typeface="Century Gothic" panose="020B0502020202020204" pitchFamily="34" charset="0"/>
              </a:rPr>
              <a:t>BUSINESS</a:t>
            </a:r>
            <a:endParaRPr lang="zh-CN" altLang="en-US" sz="3200" b="1" dirty="0">
              <a:solidFill>
                <a:schemeClr val="bg1"/>
              </a:solidFill>
              <a:latin typeface="Century Gothic" panose="020B0502020202020204" pitchFamily="34" charset="0"/>
            </a:endParaRPr>
          </a:p>
        </p:txBody>
      </p:sp>
      <p:sp>
        <p:nvSpPr>
          <p:cNvPr id="20" name="文本框 19">
            <a:extLst>
              <a:ext uri="{FF2B5EF4-FFF2-40B4-BE49-F238E27FC236}">
                <a16:creationId xmlns="" xmlns:a16="http://schemas.microsoft.com/office/drawing/2014/main" id="{9701E793-B17D-4A4B-B0CE-D7440DB76714}"/>
              </a:ext>
            </a:extLst>
          </p:cNvPr>
          <p:cNvSpPr txBox="1"/>
          <p:nvPr/>
        </p:nvSpPr>
        <p:spPr>
          <a:xfrm>
            <a:off x="3042120" y="4089079"/>
            <a:ext cx="5663730" cy="33791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400" dirty="0">
                <a:solidFill>
                  <a:schemeClr val="bg1">
                    <a:lumMod val="50000"/>
                  </a:schemeClr>
                </a:solidFill>
                <a:latin typeface="Century Gothic" panose="020B0502020202020204" pitchFamily="34" charset="0"/>
                <a:ea typeface="+mj-ea"/>
              </a:rPr>
              <a:t>汇报人</a:t>
            </a:r>
            <a:r>
              <a:rPr lang="zh-CN" altLang="en-US" sz="1400" dirty="0" smtClean="0">
                <a:solidFill>
                  <a:schemeClr val="bg1">
                    <a:lumMod val="50000"/>
                  </a:schemeClr>
                </a:solidFill>
                <a:latin typeface="Century Gothic" panose="020B0502020202020204" pitchFamily="34" charset="0"/>
                <a:ea typeface="+mj-ea"/>
              </a:rPr>
              <a:t>：许文瑞</a:t>
            </a:r>
            <a:endParaRPr lang="en-US" altLang="zh-CN" sz="1400" dirty="0">
              <a:solidFill>
                <a:schemeClr val="bg1">
                  <a:lumMod val="50000"/>
                </a:schemeClr>
              </a:solidFill>
              <a:latin typeface="Century Gothic" panose="020B0502020202020204" pitchFamily="34" charset="0"/>
              <a:ea typeface="+mj-ea"/>
            </a:endParaRPr>
          </a:p>
        </p:txBody>
      </p:sp>
      <p:sp>
        <p:nvSpPr>
          <p:cNvPr id="22" name="圆角矩形 1">
            <a:extLst>
              <a:ext uri="{FF2B5EF4-FFF2-40B4-BE49-F238E27FC236}">
                <a16:creationId xmlns="" xmlns:a16="http://schemas.microsoft.com/office/drawing/2014/main" id="{8B0D4484-A80D-41F8-97AE-F832F7AA0DC8}"/>
              </a:ext>
            </a:extLst>
          </p:cNvPr>
          <p:cNvSpPr/>
          <p:nvPr/>
        </p:nvSpPr>
        <p:spPr>
          <a:xfrm>
            <a:off x="10617200"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
            <a:extLst>
              <a:ext uri="{FF2B5EF4-FFF2-40B4-BE49-F238E27FC236}">
                <a16:creationId xmlns="" xmlns:a16="http://schemas.microsoft.com/office/drawing/2014/main" id="{613662F9-FEEF-496D-BA59-391998C4DD7E}"/>
              </a:ext>
            </a:extLst>
          </p:cNvPr>
          <p:cNvSpPr/>
          <p:nvPr/>
        </p:nvSpPr>
        <p:spPr>
          <a:xfrm>
            <a:off x="10708482" y="6326443"/>
            <a:ext cx="136314" cy="131040"/>
          </a:xfrm>
          <a:custGeom>
            <a:avLst/>
            <a:gdLst>
              <a:gd name="connsiteX0" fmla="*/ 241391 w 516922"/>
              <a:gd name="connsiteY0" fmla="*/ 466920 h 496921"/>
              <a:gd name="connsiteX1" fmla="*/ 374792 w 516922"/>
              <a:gd name="connsiteY1" fmla="*/ 466920 h 496921"/>
              <a:gd name="connsiteX2" fmla="*/ 394157 w 516922"/>
              <a:gd name="connsiteY2" fmla="*/ 492438 h 496921"/>
              <a:gd name="connsiteX3" fmla="*/ 241391 w 516922"/>
              <a:gd name="connsiteY3" fmla="*/ 492438 h 496921"/>
              <a:gd name="connsiteX4" fmla="*/ 45175 w 516922"/>
              <a:gd name="connsiteY4" fmla="*/ 266910 h 496921"/>
              <a:gd name="connsiteX5" fmla="*/ 178975 w 516922"/>
              <a:gd name="connsiteY5" fmla="*/ 266910 h 496921"/>
              <a:gd name="connsiteX6" fmla="*/ 178975 w 516922"/>
              <a:gd name="connsiteY6" fmla="*/ 312085 h 496921"/>
              <a:gd name="connsiteX7" fmla="*/ 45175 w 516922"/>
              <a:gd name="connsiteY7" fmla="*/ 312085 h 496921"/>
              <a:gd name="connsiteX8" fmla="*/ 45175 w 516922"/>
              <a:gd name="connsiteY8" fmla="*/ 167939 h 496921"/>
              <a:gd name="connsiteX9" fmla="*/ 178975 w 516922"/>
              <a:gd name="connsiteY9" fmla="*/ 167939 h 496921"/>
              <a:gd name="connsiteX10" fmla="*/ 178975 w 516922"/>
              <a:gd name="connsiteY10" fmla="*/ 213114 h 496921"/>
              <a:gd name="connsiteX11" fmla="*/ 45175 w 516922"/>
              <a:gd name="connsiteY11" fmla="*/ 213114 h 496921"/>
              <a:gd name="connsiteX12" fmla="*/ 254150 w 516922"/>
              <a:gd name="connsiteY12" fmla="*/ 92418 h 496921"/>
              <a:gd name="connsiteX13" fmla="*/ 497537 w 516922"/>
              <a:gd name="connsiteY13" fmla="*/ 92418 h 496921"/>
              <a:gd name="connsiteX14" fmla="*/ 516922 w 516922"/>
              <a:gd name="connsiteY14" fmla="*/ 111788 h 496921"/>
              <a:gd name="connsiteX15" fmla="*/ 516922 w 516922"/>
              <a:gd name="connsiteY15" fmla="*/ 402340 h 496921"/>
              <a:gd name="connsiteX16" fmla="*/ 497537 w 516922"/>
              <a:gd name="connsiteY16" fmla="*/ 421710 h 496921"/>
              <a:gd name="connsiteX17" fmla="*/ 359690 w 516922"/>
              <a:gd name="connsiteY17" fmla="*/ 421710 h 496921"/>
              <a:gd name="connsiteX18" fmla="*/ 359690 w 516922"/>
              <a:gd name="connsiteY18" fmla="*/ 458298 h 496921"/>
              <a:gd name="connsiteX19" fmla="*/ 254150 w 516922"/>
              <a:gd name="connsiteY19" fmla="*/ 458298 h 496921"/>
              <a:gd name="connsiteX20" fmla="*/ 254150 w 516922"/>
              <a:gd name="connsiteY20" fmla="*/ 382970 h 496921"/>
              <a:gd name="connsiteX21" fmla="*/ 478152 w 516922"/>
              <a:gd name="connsiteY21" fmla="*/ 382970 h 496921"/>
              <a:gd name="connsiteX22" fmla="*/ 478152 w 516922"/>
              <a:gd name="connsiteY22" fmla="*/ 131158 h 496921"/>
              <a:gd name="connsiteX23" fmla="*/ 254150 w 516922"/>
              <a:gd name="connsiteY23" fmla="*/ 131158 h 496921"/>
              <a:gd name="connsiteX24" fmla="*/ 45175 w 516922"/>
              <a:gd name="connsiteY24" fmla="*/ 75176 h 496921"/>
              <a:gd name="connsiteX25" fmla="*/ 178975 w 516922"/>
              <a:gd name="connsiteY25" fmla="*/ 75176 h 496921"/>
              <a:gd name="connsiteX26" fmla="*/ 178975 w 516922"/>
              <a:gd name="connsiteY26" fmla="*/ 120351 h 496921"/>
              <a:gd name="connsiteX27" fmla="*/ 45175 w 516922"/>
              <a:gd name="connsiteY27" fmla="*/ 120351 h 496921"/>
              <a:gd name="connsiteX28" fmla="*/ 28019 w 516922"/>
              <a:gd name="connsiteY28" fmla="*/ 27965 h 496921"/>
              <a:gd name="connsiteX29" fmla="*/ 28019 w 516922"/>
              <a:gd name="connsiteY29" fmla="*/ 466805 h 496921"/>
              <a:gd name="connsiteX30" fmla="*/ 196130 w 516922"/>
              <a:gd name="connsiteY30" fmla="*/ 466805 h 496921"/>
              <a:gd name="connsiteX31" fmla="*/ 196130 w 516922"/>
              <a:gd name="connsiteY31" fmla="*/ 27965 h 496921"/>
              <a:gd name="connsiteX32" fmla="*/ 28019 w 516922"/>
              <a:gd name="connsiteY32" fmla="*/ 0 h 496921"/>
              <a:gd name="connsiteX33" fmla="*/ 196130 w 516922"/>
              <a:gd name="connsiteY33" fmla="*/ 0 h 496921"/>
              <a:gd name="connsiteX34" fmla="*/ 224149 w 516922"/>
              <a:gd name="connsiteY34" fmla="*/ 27965 h 496921"/>
              <a:gd name="connsiteX35" fmla="*/ 224149 w 516922"/>
              <a:gd name="connsiteY35" fmla="*/ 466805 h 496921"/>
              <a:gd name="connsiteX36" fmla="*/ 196130 w 516922"/>
              <a:gd name="connsiteY36" fmla="*/ 496921 h 496921"/>
              <a:gd name="connsiteX37" fmla="*/ 28019 w 516922"/>
              <a:gd name="connsiteY37" fmla="*/ 496921 h 496921"/>
              <a:gd name="connsiteX38" fmla="*/ 0 w 516922"/>
              <a:gd name="connsiteY38" fmla="*/ 466805 h 496921"/>
              <a:gd name="connsiteX39" fmla="*/ 0 w 516922"/>
              <a:gd name="connsiteY39" fmla="*/ 27965 h 496921"/>
              <a:gd name="connsiteX40" fmla="*/ 28019 w 516922"/>
              <a:gd name="connsiteY40" fmla="*/ 0 h 49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16922" h="496921">
                <a:moveTo>
                  <a:pt x="241391" y="466920"/>
                </a:moveTo>
                <a:lnTo>
                  <a:pt x="374792" y="466920"/>
                </a:lnTo>
                <a:lnTo>
                  <a:pt x="394157" y="492438"/>
                </a:lnTo>
                <a:lnTo>
                  <a:pt x="241391" y="492438"/>
                </a:lnTo>
                <a:close/>
                <a:moveTo>
                  <a:pt x="45175" y="266910"/>
                </a:moveTo>
                <a:lnTo>
                  <a:pt x="178975" y="266910"/>
                </a:lnTo>
                <a:lnTo>
                  <a:pt x="178975" y="312085"/>
                </a:lnTo>
                <a:lnTo>
                  <a:pt x="45175" y="312085"/>
                </a:lnTo>
                <a:close/>
                <a:moveTo>
                  <a:pt x="45175" y="167939"/>
                </a:moveTo>
                <a:lnTo>
                  <a:pt x="178975" y="167939"/>
                </a:lnTo>
                <a:lnTo>
                  <a:pt x="178975" y="213114"/>
                </a:lnTo>
                <a:lnTo>
                  <a:pt x="45175" y="213114"/>
                </a:lnTo>
                <a:close/>
                <a:moveTo>
                  <a:pt x="254150" y="92418"/>
                </a:moveTo>
                <a:lnTo>
                  <a:pt x="497537" y="92418"/>
                </a:lnTo>
                <a:cubicBezTo>
                  <a:pt x="508307" y="92418"/>
                  <a:pt x="516922" y="101027"/>
                  <a:pt x="516922" y="111788"/>
                </a:cubicBezTo>
                <a:lnTo>
                  <a:pt x="516922" y="402340"/>
                </a:lnTo>
                <a:cubicBezTo>
                  <a:pt x="516922" y="413101"/>
                  <a:pt x="508307" y="421710"/>
                  <a:pt x="497537" y="421710"/>
                </a:cubicBezTo>
                <a:lnTo>
                  <a:pt x="359690" y="421710"/>
                </a:lnTo>
                <a:lnTo>
                  <a:pt x="359690" y="458298"/>
                </a:lnTo>
                <a:lnTo>
                  <a:pt x="254150" y="458298"/>
                </a:lnTo>
                <a:lnTo>
                  <a:pt x="254150" y="382970"/>
                </a:lnTo>
                <a:lnTo>
                  <a:pt x="478152" y="382970"/>
                </a:lnTo>
                <a:lnTo>
                  <a:pt x="478152" y="131158"/>
                </a:lnTo>
                <a:lnTo>
                  <a:pt x="254150" y="131158"/>
                </a:lnTo>
                <a:close/>
                <a:moveTo>
                  <a:pt x="45175" y="75176"/>
                </a:moveTo>
                <a:lnTo>
                  <a:pt x="178975" y="75176"/>
                </a:lnTo>
                <a:lnTo>
                  <a:pt x="178975" y="120351"/>
                </a:lnTo>
                <a:lnTo>
                  <a:pt x="45175" y="120351"/>
                </a:lnTo>
                <a:close/>
                <a:moveTo>
                  <a:pt x="28019" y="27965"/>
                </a:moveTo>
                <a:lnTo>
                  <a:pt x="28019" y="466805"/>
                </a:lnTo>
                <a:lnTo>
                  <a:pt x="196130" y="466805"/>
                </a:lnTo>
                <a:lnTo>
                  <a:pt x="196130" y="27965"/>
                </a:lnTo>
                <a:close/>
                <a:moveTo>
                  <a:pt x="28019" y="0"/>
                </a:moveTo>
                <a:lnTo>
                  <a:pt x="196130" y="0"/>
                </a:lnTo>
                <a:cubicBezTo>
                  <a:pt x="211217" y="0"/>
                  <a:pt x="224149" y="12907"/>
                  <a:pt x="224149" y="27965"/>
                </a:cubicBezTo>
                <a:lnTo>
                  <a:pt x="224149" y="466805"/>
                </a:lnTo>
                <a:cubicBezTo>
                  <a:pt x="224149" y="484014"/>
                  <a:pt x="211217" y="496921"/>
                  <a:pt x="196130" y="496921"/>
                </a:cubicBezTo>
                <a:lnTo>
                  <a:pt x="28019" y="496921"/>
                </a:lnTo>
                <a:cubicBezTo>
                  <a:pt x="12932" y="496921"/>
                  <a:pt x="0" y="484014"/>
                  <a:pt x="0" y="466805"/>
                </a:cubicBezTo>
                <a:lnTo>
                  <a:pt x="0" y="27965"/>
                </a:lnTo>
                <a:cubicBezTo>
                  <a:pt x="0" y="12907"/>
                  <a:pt x="12932" y="0"/>
                  <a:pt x="2801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4" name="圆角矩形 11">
            <a:extLst>
              <a:ext uri="{FF2B5EF4-FFF2-40B4-BE49-F238E27FC236}">
                <a16:creationId xmlns="" xmlns:a16="http://schemas.microsoft.com/office/drawing/2014/main" id="{C797736D-4AB8-4817-A4F6-B29324607E83}"/>
              </a:ext>
            </a:extLst>
          </p:cNvPr>
          <p:cNvSpPr/>
          <p:nvPr/>
        </p:nvSpPr>
        <p:spPr>
          <a:xfrm>
            <a:off x="11015238"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12">
            <a:extLst>
              <a:ext uri="{FF2B5EF4-FFF2-40B4-BE49-F238E27FC236}">
                <a16:creationId xmlns="" xmlns:a16="http://schemas.microsoft.com/office/drawing/2014/main" id="{2B5465D0-F02F-41CE-B00A-AB563C52CE43}"/>
              </a:ext>
            </a:extLst>
          </p:cNvPr>
          <p:cNvSpPr/>
          <p:nvPr/>
        </p:nvSpPr>
        <p:spPr>
          <a:xfrm>
            <a:off x="11106520" y="6328162"/>
            <a:ext cx="136314" cy="127602"/>
          </a:xfrm>
          <a:custGeom>
            <a:avLst/>
            <a:gdLst>
              <a:gd name="connsiteX0" fmla="*/ 243883 w 600653"/>
              <a:gd name="connsiteY0" fmla="*/ 476473 h 562265"/>
              <a:gd name="connsiteX1" fmla="*/ 243883 w 600653"/>
              <a:gd name="connsiteY1" fmla="*/ 521100 h 562265"/>
              <a:gd name="connsiteX2" fmla="*/ 356770 w 600653"/>
              <a:gd name="connsiteY2" fmla="*/ 521100 h 562265"/>
              <a:gd name="connsiteX3" fmla="*/ 356770 w 600653"/>
              <a:gd name="connsiteY3" fmla="*/ 476473 h 562265"/>
              <a:gd name="connsiteX4" fmla="*/ 38528 w 600653"/>
              <a:gd name="connsiteY4" fmla="*/ 381063 h 562265"/>
              <a:gd name="connsiteX5" fmla="*/ 38528 w 600653"/>
              <a:gd name="connsiteY5" fmla="*/ 418766 h 562265"/>
              <a:gd name="connsiteX6" fmla="*/ 57792 w 600653"/>
              <a:gd name="connsiteY6" fmla="*/ 438001 h 562265"/>
              <a:gd name="connsiteX7" fmla="*/ 542861 w 600653"/>
              <a:gd name="connsiteY7" fmla="*/ 438001 h 562265"/>
              <a:gd name="connsiteX8" fmla="*/ 562125 w 600653"/>
              <a:gd name="connsiteY8" fmla="*/ 418766 h 562265"/>
              <a:gd name="connsiteX9" fmla="*/ 562125 w 600653"/>
              <a:gd name="connsiteY9" fmla="*/ 381063 h 562265"/>
              <a:gd name="connsiteX10" fmla="*/ 300326 w 600653"/>
              <a:gd name="connsiteY10" fmla="*/ 210426 h 562265"/>
              <a:gd name="connsiteX11" fmla="*/ 315710 w 600653"/>
              <a:gd name="connsiteY11" fmla="*/ 225826 h 562265"/>
              <a:gd name="connsiteX12" fmla="*/ 315710 w 600653"/>
              <a:gd name="connsiteY12" fmla="*/ 251620 h 562265"/>
              <a:gd name="connsiteX13" fmla="*/ 300326 w 600653"/>
              <a:gd name="connsiteY13" fmla="*/ 267019 h 562265"/>
              <a:gd name="connsiteX14" fmla="*/ 284943 w 600653"/>
              <a:gd name="connsiteY14" fmla="*/ 251620 h 562265"/>
              <a:gd name="connsiteX15" fmla="*/ 284943 w 600653"/>
              <a:gd name="connsiteY15" fmla="*/ 225826 h 562265"/>
              <a:gd name="connsiteX16" fmla="*/ 300326 w 600653"/>
              <a:gd name="connsiteY16" fmla="*/ 210426 h 562265"/>
              <a:gd name="connsiteX17" fmla="*/ 253291 w 600653"/>
              <a:gd name="connsiteY17" fmla="*/ 184466 h 562265"/>
              <a:gd name="connsiteX18" fmla="*/ 243081 w 600653"/>
              <a:gd name="connsiteY18" fmla="*/ 194851 h 562265"/>
              <a:gd name="connsiteX19" fmla="*/ 243081 w 600653"/>
              <a:gd name="connsiteY19" fmla="*/ 281397 h 562265"/>
              <a:gd name="connsiteX20" fmla="*/ 253291 w 600653"/>
              <a:gd name="connsiteY20" fmla="*/ 291782 h 562265"/>
              <a:gd name="connsiteX21" fmla="*/ 347292 w 600653"/>
              <a:gd name="connsiteY21" fmla="*/ 291782 h 562265"/>
              <a:gd name="connsiteX22" fmla="*/ 357502 w 600653"/>
              <a:gd name="connsiteY22" fmla="*/ 281397 h 562265"/>
              <a:gd name="connsiteX23" fmla="*/ 357502 w 600653"/>
              <a:gd name="connsiteY23" fmla="*/ 194851 h 562265"/>
              <a:gd name="connsiteX24" fmla="*/ 347292 w 600653"/>
              <a:gd name="connsiteY24" fmla="*/ 184466 h 562265"/>
              <a:gd name="connsiteX25" fmla="*/ 300292 w 600653"/>
              <a:gd name="connsiteY25" fmla="*/ 100420 h 562265"/>
              <a:gd name="connsiteX26" fmla="*/ 258299 w 600653"/>
              <a:gd name="connsiteY26" fmla="*/ 142347 h 562265"/>
              <a:gd name="connsiteX27" fmla="*/ 258299 w 600653"/>
              <a:gd name="connsiteY27" fmla="*/ 153694 h 562265"/>
              <a:gd name="connsiteX28" fmla="*/ 342477 w 600653"/>
              <a:gd name="connsiteY28" fmla="*/ 153694 h 562265"/>
              <a:gd name="connsiteX29" fmla="*/ 342477 w 600653"/>
              <a:gd name="connsiteY29" fmla="*/ 142347 h 562265"/>
              <a:gd name="connsiteX30" fmla="*/ 300292 w 600653"/>
              <a:gd name="connsiteY30" fmla="*/ 100420 h 562265"/>
              <a:gd name="connsiteX31" fmla="*/ 300292 w 600653"/>
              <a:gd name="connsiteY31" fmla="*/ 69648 h 562265"/>
              <a:gd name="connsiteX32" fmla="*/ 373297 w 600653"/>
              <a:gd name="connsiteY32" fmla="*/ 142347 h 562265"/>
              <a:gd name="connsiteX33" fmla="*/ 373297 w 600653"/>
              <a:gd name="connsiteY33" fmla="*/ 161964 h 562265"/>
              <a:gd name="connsiteX34" fmla="*/ 373104 w 600653"/>
              <a:gd name="connsiteY34" fmla="*/ 162925 h 562265"/>
              <a:gd name="connsiteX35" fmla="*/ 388322 w 600653"/>
              <a:gd name="connsiteY35" fmla="*/ 194851 h 562265"/>
              <a:gd name="connsiteX36" fmla="*/ 388322 w 600653"/>
              <a:gd name="connsiteY36" fmla="*/ 281397 h 562265"/>
              <a:gd name="connsiteX37" fmla="*/ 347292 w 600653"/>
              <a:gd name="connsiteY37" fmla="*/ 322554 h 562265"/>
              <a:gd name="connsiteX38" fmla="*/ 253291 w 600653"/>
              <a:gd name="connsiteY38" fmla="*/ 322554 h 562265"/>
              <a:gd name="connsiteX39" fmla="*/ 212261 w 600653"/>
              <a:gd name="connsiteY39" fmla="*/ 281397 h 562265"/>
              <a:gd name="connsiteX40" fmla="*/ 212261 w 600653"/>
              <a:gd name="connsiteY40" fmla="*/ 194851 h 562265"/>
              <a:gd name="connsiteX41" fmla="*/ 227479 w 600653"/>
              <a:gd name="connsiteY41" fmla="*/ 162925 h 562265"/>
              <a:gd name="connsiteX42" fmla="*/ 227479 w 600653"/>
              <a:gd name="connsiteY42" fmla="*/ 161964 h 562265"/>
              <a:gd name="connsiteX43" fmla="*/ 227479 w 600653"/>
              <a:gd name="connsiteY43" fmla="*/ 142347 h 562265"/>
              <a:gd name="connsiteX44" fmla="*/ 300292 w 600653"/>
              <a:gd name="connsiteY44" fmla="*/ 69648 h 562265"/>
              <a:gd name="connsiteX45" fmla="*/ 57792 w 600653"/>
              <a:gd name="connsiteY45" fmla="*/ 38472 h 562265"/>
              <a:gd name="connsiteX46" fmla="*/ 38528 w 600653"/>
              <a:gd name="connsiteY46" fmla="*/ 57708 h 562265"/>
              <a:gd name="connsiteX47" fmla="*/ 38528 w 600653"/>
              <a:gd name="connsiteY47" fmla="*/ 342591 h 562265"/>
              <a:gd name="connsiteX48" fmla="*/ 562125 w 600653"/>
              <a:gd name="connsiteY48" fmla="*/ 342591 h 562265"/>
              <a:gd name="connsiteX49" fmla="*/ 562125 w 600653"/>
              <a:gd name="connsiteY49" fmla="*/ 57708 h 562265"/>
              <a:gd name="connsiteX50" fmla="*/ 542861 w 600653"/>
              <a:gd name="connsiteY50" fmla="*/ 38472 h 562265"/>
              <a:gd name="connsiteX51" fmla="*/ 57792 w 600653"/>
              <a:gd name="connsiteY51" fmla="*/ 0 h 562265"/>
              <a:gd name="connsiteX52" fmla="*/ 542861 w 600653"/>
              <a:gd name="connsiteY52" fmla="*/ 0 h 562265"/>
              <a:gd name="connsiteX53" fmla="*/ 600653 w 600653"/>
              <a:gd name="connsiteY53" fmla="*/ 57708 h 562265"/>
              <a:gd name="connsiteX54" fmla="*/ 600653 w 600653"/>
              <a:gd name="connsiteY54" fmla="*/ 418766 h 562265"/>
              <a:gd name="connsiteX55" fmla="*/ 542861 w 600653"/>
              <a:gd name="connsiteY55" fmla="*/ 476473 h 562265"/>
              <a:gd name="connsiteX56" fmla="*/ 395298 w 600653"/>
              <a:gd name="connsiteY56" fmla="*/ 476473 h 562265"/>
              <a:gd name="connsiteX57" fmla="*/ 395298 w 600653"/>
              <a:gd name="connsiteY57" fmla="*/ 523793 h 562265"/>
              <a:gd name="connsiteX58" fmla="*/ 460411 w 600653"/>
              <a:gd name="connsiteY58" fmla="*/ 523793 h 562265"/>
              <a:gd name="connsiteX59" fmla="*/ 479675 w 600653"/>
              <a:gd name="connsiteY59" fmla="*/ 543029 h 562265"/>
              <a:gd name="connsiteX60" fmla="*/ 460411 w 600653"/>
              <a:gd name="connsiteY60" fmla="*/ 562265 h 562265"/>
              <a:gd name="connsiteX61" fmla="*/ 140435 w 600653"/>
              <a:gd name="connsiteY61" fmla="*/ 562265 h 562265"/>
              <a:gd name="connsiteX62" fmla="*/ 121171 w 600653"/>
              <a:gd name="connsiteY62" fmla="*/ 543029 h 562265"/>
              <a:gd name="connsiteX63" fmla="*/ 140435 w 600653"/>
              <a:gd name="connsiteY63" fmla="*/ 523793 h 562265"/>
              <a:gd name="connsiteX64" fmla="*/ 205355 w 600653"/>
              <a:gd name="connsiteY64" fmla="*/ 523793 h 562265"/>
              <a:gd name="connsiteX65" fmla="*/ 205355 w 600653"/>
              <a:gd name="connsiteY65" fmla="*/ 476473 h 562265"/>
              <a:gd name="connsiteX66" fmla="*/ 57792 w 600653"/>
              <a:gd name="connsiteY66" fmla="*/ 476473 h 562265"/>
              <a:gd name="connsiteX67" fmla="*/ 0 w 600653"/>
              <a:gd name="connsiteY67" fmla="*/ 418766 h 562265"/>
              <a:gd name="connsiteX68" fmla="*/ 0 w 600653"/>
              <a:gd name="connsiteY68" fmla="*/ 57708 h 562265"/>
              <a:gd name="connsiteX69" fmla="*/ 57792 w 600653"/>
              <a:gd name="connsiteY69" fmla="*/ 0 h 5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00653" h="562265">
                <a:moveTo>
                  <a:pt x="243883" y="476473"/>
                </a:moveTo>
                <a:lnTo>
                  <a:pt x="243883" y="521100"/>
                </a:lnTo>
                <a:lnTo>
                  <a:pt x="356770" y="521100"/>
                </a:lnTo>
                <a:lnTo>
                  <a:pt x="356770" y="476473"/>
                </a:lnTo>
                <a:close/>
                <a:moveTo>
                  <a:pt x="38528" y="381063"/>
                </a:moveTo>
                <a:lnTo>
                  <a:pt x="38528" y="418766"/>
                </a:lnTo>
                <a:cubicBezTo>
                  <a:pt x="38528" y="429345"/>
                  <a:pt x="47197" y="438001"/>
                  <a:pt x="57792" y="438001"/>
                </a:cubicBezTo>
                <a:lnTo>
                  <a:pt x="542861" y="438001"/>
                </a:lnTo>
                <a:cubicBezTo>
                  <a:pt x="553649" y="438001"/>
                  <a:pt x="562125" y="429345"/>
                  <a:pt x="562125" y="418766"/>
                </a:cubicBezTo>
                <a:lnTo>
                  <a:pt x="562125" y="381063"/>
                </a:lnTo>
                <a:close/>
                <a:moveTo>
                  <a:pt x="300326" y="210426"/>
                </a:moveTo>
                <a:cubicBezTo>
                  <a:pt x="308787" y="210426"/>
                  <a:pt x="315710" y="217356"/>
                  <a:pt x="315710" y="225826"/>
                </a:cubicBezTo>
                <a:lnTo>
                  <a:pt x="315710" y="251620"/>
                </a:lnTo>
                <a:cubicBezTo>
                  <a:pt x="315710" y="260089"/>
                  <a:pt x="308787" y="267019"/>
                  <a:pt x="300326" y="267019"/>
                </a:cubicBezTo>
                <a:cubicBezTo>
                  <a:pt x="291866" y="267019"/>
                  <a:pt x="284943" y="260089"/>
                  <a:pt x="284943" y="251620"/>
                </a:cubicBezTo>
                <a:lnTo>
                  <a:pt x="284943" y="225826"/>
                </a:lnTo>
                <a:cubicBezTo>
                  <a:pt x="284943" y="217356"/>
                  <a:pt x="291866" y="210426"/>
                  <a:pt x="300326" y="210426"/>
                </a:cubicBezTo>
                <a:close/>
                <a:moveTo>
                  <a:pt x="253291" y="184466"/>
                </a:moveTo>
                <a:cubicBezTo>
                  <a:pt x="247897" y="184466"/>
                  <a:pt x="243081" y="189274"/>
                  <a:pt x="243081" y="194851"/>
                </a:cubicBezTo>
                <a:lnTo>
                  <a:pt x="243081" y="281397"/>
                </a:lnTo>
                <a:cubicBezTo>
                  <a:pt x="243081" y="286974"/>
                  <a:pt x="247897" y="291782"/>
                  <a:pt x="253291" y="291782"/>
                </a:cubicBezTo>
                <a:lnTo>
                  <a:pt x="347292" y="291782"/>
                </a:lnTo>
                <a:cubicBezTo>
                  <a:pt x="352879" y="291782"/>
                  <a:pt x="357502" y="286974"/>
                  <a:pt x="357502" y="281397"/>
                </a:cubicBezTo>
                <a:lnTo>
                  <a:pt x="357502" y="194851"/>
                </a:lnTo>
                <a:cubicBezTo>
                  <a:pt x="357502" y="189274"/>
                  <a:pt x="352879" y="184466"/>
                  <a:pt x="347292" y="184466"/>
                </a:cubicBezTo>
                <a:close/>
                <a:moveTo>
                  <a:pt x="300292" y="100420"/>
                </a:moveTo>
                <a:cubicBezTo>
                  <a:pt x="277176" y="100420"/>
                  <a:pt x="258299" y="119268"/>
                  <a:pt x="258299" y="142347"/>
                </a:cubicBezTo>
                <a:lnTo>
                  <a:pt x="258299" y="153694"/>
                </a:lnTo>
                <a:lnTo>
                  <a:pt x="342477" y="153694"/>
                </a:lnTo>
                <a:lnTo>
                  <a:pt x="342477" y="142347"/>
                </a:lnTo>
                <a:cubicBezTo>
                  <a:pt x="342477" y="119268"/>
                  <a:pt x="323599" y="100420"/>
                  <a:pt x="300292" y="100420"/>
                </a:cubicBezTo>
                <a:close/>
                <a:moveTo>
                  <a:pt x="300292" y="69648"/>
                </a:moveTo>
                <a:cubicBezTo>
                  <a:pt x="340551" y="69648"/>
                  <a:pt x="373297" y="102343"/>
                  <a:pt x="373297" y="142347"/>
                </a:cubicBezTo>
                <a:lnTo>
                  <a:pt x="373297" y="161964"/>
                </a:lnTo>
                <a:cubicBezTo>
                  <a:pt x="373297" y="162348"/>
                  <a:pt x="373104" y="162541"/>
                  <a:pt x="373104" y="162925"/>
                </a:cubicBezTo>
                <a:cubicBezTo>
                  <a:pt x="382351" y="170426"/>
                  <a:pt x="388322" y="181965"/>
                  <a:pt x="388322" y="194851"/>
                </a:cubicBezTo>
                <a:lnTo>
                  <a:pt x="388322" y="281397"/>
                </a:lnTo>
                <a:cubicBezTo>
                  <a:pt x="388322" y="304091"/>
                  <a:pt x="370022" y="322554"/>
                  <a:pt x="347292" y="322554"/>
                </a:cubicBezTo>
                <a:lnTo>
                  <a:pt x="253291" y="322554"/>
                </a:lnTo>
                <a:cubicBezTo>
                  <a:pt x="230753" y="322554"/>
                  <a:pt x="212261" y="304091"/>
                  <a:pt x="212261" y="281397"/>
                </a:cubicBezTo>
                <a:lnTo>
                  <a:pt x="212261" y="194851"/>
                </a:lnTo>
                <a:cubicBezTo>
                  <a:pt x="212261" y="181965"/>
                  <a:pt x="218232" y="170426"/>
                  <a:pt x="227479" y="162925"/>
                </a:cubicBezTo>
                <a:cubicBezTo>
                  <a:pt x="227479" y="162541"/>
                  <a:pt x="227479" y="162348"/>
                  <a:pt x="227479" y="161964"/>
                </a:cubicBezTo>
                <a:lnTo>
                  <a:pt x="227479" y="142347"/>
                </a:lnTo>
                <a:cubicBezTo>
                  <a:pt x="227479" y="102343"/>
                  <a:pt x="260225" y="69648"/>
                  <a:pt x="300292" y="69648"/>
                </a:cubicBezTo>
                <a:close/>
                <a:moveTo>
                  <a:pt x="57792" y="38472"/>
                </a:moveTo>
                <a:cubicBezTo>
                  <a:pt x="47197" y="38472"/>
                  <a:pt x="38528" y="47128"/>
                  <a:pt x="38528" y="57708"/>
                </a:cubicBezTo>
                <a:lnTo>
                  <a:pt x="38528" y="342591"/>
                </a:lnTo>
                <a:lnTo>
                  <a:pt x="562125" y="342591"/>
                </a:lnTo>
                <a:lnTo>
                  <a:pt x="562125" y="57708"/>
                </a:lnTo>
                <a:cubicBezTo>
                  <a:pt x="562125" y="47128"/>
                  <a:pt x="553649" y="38472"/>
                  <a:pt x="542861" y="38472"/>
                </a:cubicBezTo>
                <a:close/>
                <a:moveTo>
                  <a:pt x="57792" y="0"/>
                </a:moveTo>
                <a:lnTo>
                  <a:pt x="542861" y="0"/>
                </a:lnTo>
                <a:cubicBezTo>
                  <a:pt x="574839" y="0"/>
                  <a:pt x="600653" y="25776"/>
                  <a:pt x="600653" y="57708"/>
                </a:cubicBezTo>
                <a:lnTo>
                  <a:pt x="600653" y="418766"/>
                </a:lnTo>
                <a:cubicBezTo>
                  <a:pt x="600653" y="450505"/>
                  <a:pt x="574839" y="476473"/>
                  <a:pt x="542861" y="476473"/>
                </a:cubicBezTo>
                <a:lnTo>
                  <a:pt x="395298" y="476473"/>
                </a:lnTo>
                <a:lnTo>
                  <a:pt x="395298" y="523793"/>
                </a:lnTo>
                <a:lnTo>
                  <a:pt x="460411" y="523793"/>
                </a:lnTo>
                <a:cubicBezTo>
                  <a:pt x="471006" y="523793"/>
                  <a:pt x="479675" y="532257"/>
                  <a:pt x="479675" y="543029"/>
                </a:cubicBezTo>
                <a:cubicBezTo>
                  <a:pt x="479675" y="553609"/>
                  <a:pt x="471006" y="562265"/>
                  <a:pt x="460411" y="562265"/>
                </a:cubicBezTo>
                <a:lnTo>
                  <a:pt x="140435" y="562265"/>
                </a:lnTo>
                <a:cubicBezTo>
                  <a:pt x="129840" y="562265"/>
                  <a:pt x="121171" y="553609"/>
                  <a:pt x="121171" y="543029"/>
                </a:cubicBezTo>
                <a:cubicBezTo>
                  <a:pt x="121171" y="532257"/>
                  <a:pt x="129840" y="523793"/>
                  <a:pt x="140435" y="523793"/>
                </a:cubicBezTo>
                <a:lnTo>
                  <a:pt x="205355" y="523793"/>
                </a:lnTo>
                <a:lnTo>
                  <a:pt x="205355" y="476473"/>
                </a:lnTo>
                <a:lnTo>
                  <a:pt x="57792" y="476473"/>
                </a:lnTo>
                <a:cubicBezTo>
                  <a:pt x="26006" y="476473"/>
                  <a:pt x="0" y="450505"/>
                  <a:pt x="0" y="418766"/>
                </a:cubicBezTo>
                <a:lnTo>
                  <a:pt x="0" y="57708"/>
                </a:lnTo>
                <a:cubicBezTo>
                  <a:pt x="0" y="25776"/>
                  <a:pt x="26006" y="0"/>
                  <a:pt x="577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圆角矩形 14">
            <a:extLst>
              <a:ext uri="{FF2B5EF4-FFF2-40B4-BE49-F238E27FC236}">
                <a16:creationId xmlns="" xmlns:a16="http://schemas.microsoft.com/office/drawing/2014/main" id="{52507031-DA78-41C5-A251-175A55B9E614}"/>
              </a:ext>
            </a:extLst>
          </p:cNvPr>
          <p:cNvSpPr/>
          <p:nvPr/>
        </p:nvSpPr>
        <p:spPr>
          <a:xfrm>
            <a:off x="11413276" y="6232525"/>
            <a:ext cx="318877" cy="31887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15">
            <a:extLst>
              <a:ext uri="{FF2B5EF4-FFF2-40B4-BE49-F238E27FC236}">
                <a16:creationId xmlns="" xmlns:a16="http://schemas.microsoft.com/office/drawing/2014/main" id="{9D3395B8-0AA0-463B-BF46-FB40ADC65CEB}"/>
              </a:ext>
            </a:extLst>
          </p:cNvPr>
          <p:cNvSpPr/>
          <p:nvPr/>
        </p:nvSpPr>
        <p:spPr>
          <a:xfrm>
            <a:off x="11515986" y="6323807"/>
            <a:ext cx="113458" cy="136314"/>
          </a:xfrm>
          <a:custGeom>
            <a:avLst/>
            <a:gdLst>
              <a:gd name="connsiteX0" fmla="*/ 166861 w 505460"/>
              <a:gd name="connsiteY0" fmla="*/ 355015 h 607286"/>
              <a:gd name="connsiteX1" fmla="*/ 421301 w 505460"/>
              <a:gd name="connsiteY1" fmla="*/ 355015 h 607286"/>
              <a:gd name="connsiteX2" fmla="*/ 438634 w 505460"/>
              <a:gd name="connsiteY2" fmla="*/ 372303 h 607286"/>
              <a:gd name="connsiteX3" fmla="*/ 421301 w 505460"/>
              <a:gd name="connsiteY3" fmla="*/ 389592 h 607286"/>
              <a:gd name="connsiteX4" fmla="*/ 166861 w 505460"/>
              <a:gd name="connsiteY4" fmla="*/ 389592 h 607286"/>
              <a:gd name="connsiteX5" fmla="*/ 149528 w 505460"/>
              <a:gd name="connsiteY5" fmla="*/ 372303 h 607286"/>
              <a:gd name="connsiteX6" fmla="*/ 166861 w 505460"/>
              <a:gd name="connsiteY6" fmla="*/ 355015 h 607286"/>
              <a:gd name="connsiteX7" fmla="*/ 166861 w 505460"/>
              <a:gd name="connsiteY7" fmla="*/ 272524 h 607286"/>
              <a:gd name="connsiteX8" fmla="*/ 421301 w 505460"/>
              <a:gd name="connsiteY8" fmla="*/ 272524 h 607286"/>
              <a:gd name="connsiteX9" fmla="*/ 438634 w 505460"/>
              <a:gd name="connsiteY9" fmla="*/ 289813 h 607286"/>
              <a:gd name="connsiteX10" fmla="*/ 421301 w 505460"/>
              <a:gd name="connsiteY10" fmla="*/ 307101 h 607286"/>
              <a:gd name="connsiteX11" fmla="*/ 166861 w 505460"/>
              <a:gd name="connsiteY11" fmla="*/ 307101 h 607286"/>
              <a:gd name="connsiteX12" fmla="*/ 149528 w 505460"/>
              <a:gd name="connsiteY12" fmla="*/ 289813 h 607286"/>
              <a:gd name="connsiteX13" fmla="*/ 166861 w 505460"/>
              <a:gd name="connsiteY13" fmla="*/ 272524 h 607286"/>
              <a:gd name="connsiteX14" fmla="*/ 166861 w 505460"/>
              <a:gd name="connsiteY14" fmla="*/ 190033 h 607286"/>
              <a:gd name="connsiteX15" fmla="*/ 421301 w 505460"/>
              <a:gd name="connsiteY15" fmla="*/ 190033 h 607286"/>
              <a:gd name="connsiteX16" fmla="*/ 438634 w 505460"/>
              <a:gd name="connsiteY16" fmla="*/ 207439 h 607286"/>
              <a:gd name="connsiteX17" fmla="*/ 421301 w 505460"/>
              <a:gd name="connsiteY17" fmla="*/ 224751 h 607286"/>
              <a:gd name="connsiteX18" fmla="*/ 166861 w 505460"/>
              <a:gd name="connsiteY18" fmla="*/ 224751 h 607286"/>
              <a:gd name="connsiteX19" fmla="*/ 149528 w 505460"/>
              <a:gd name="connsiteY19" fmla="*/ 207439 h 607286"/>
              <a:gd name="connsiteX20" fmla="*/ 166861 w 505460"/>
              <a:gd name="connsiteY20" fmla="*/ 190033 h 607286"/>
              <a:gd name="connsiteX21" fmla="*/ 166861 w 505460"/>
              <a:gd name="connsiteY21" fmla="*/ 107612 h 607286"/>
              <a:gd name="connsiteX22" fmla="*/ 421301 w 505460"/>
              <a:gd name="connsiteY22" fmla="*/ 107612 h 607286"/>
              <a:gd name="connsiteX23" fmla="*/ 438634 w 505460"/>
              <a:gd name="connsiteY23" fmla="*/ 124901 h 607286"/>
              <a:gd name="connsiteX24" fmla="*/ 421301 w 505460"/>
              <a:gd name="connsiteY24" fmla="*/ 142189 h 607286"/>
              <a:gd name="connsiteX25" fmla="*/ 166861 w 505460"/>
              <a:gd name="connsiteY25" fmla="*/ 142189 h 607286"/>
              <a:gd name="connsiteX26" fmla="*/ 149528 w 505460"/>
              <a:gd name="connsiteY26" fmla="*/ 124901 h 607286"/>
              <a:gd name="connsiteX27" fmla="*/ 166861 w 505460"/>
              <a:gd name="connsiteY27" fmla="*/ 107612 h 607286"/>
              <a:gd name="connsiteX28" fmla="*/ 43330 w 505460"/>
              <a:gd name="connsiteY28" fmla="*/ 105635 h 607286"/>
              <a:gd name="connsiteX29" fmla="*/ 34664 w 505460"/>
              <a:gd name="connsiteY29" fmla="*/ 114289 h 607286"/>
              <a:gd name="connsiteX30" fmla="*/ 34664 w 505460"/>
              <a:gd name="connsiteY30" fmla="*/ 563922 h 607286"/>
              <a:gd name="connsiteX31" fmla="*/ 43330 w 505460"/>
              <a:gd name="connsiteY31" fmla="*/ 572576 h 607286"/>
              <a:gd name="connsiteX32" fmla="*/ 379237 w 505460"/>
              <a:gd name="connsiteY32" fmla="*/ 572576 h 607286"/>
              <a:gd name="connsiteX33" fmla="*/ 387903 w 505460"/>
              <a:gd name="connsiteY33" fmla="*/ 563922 h 607286"/>
              <a:gd name="connsiteX34" fmla="*/ 387903 w 505460"/>
              <a:gd name="connsiteY34" fmla="*/ 536267 h 607286"/>
              <a:gd name="connsiteX35" fmla="*/ 126223 w 505460"/>
              <a:gd name="connsiteY35" fmla="*/ 536267 h 607286"/>
              <a:gd name="connsiteX36" fmla="*/ 82799 w 505460"/>
              <a:gd name="connsiteY36" fmla="*/ 492997 h 607286"/>
              <a:gd name="connsiteX37" fmla="*/ 82799 w 505460"/>
              <a:gd name="connsiteY37" fmla="*/ 105635 h 607286"/>
              <a:gd name="connsiteX38" fmla="*/ 126223 w 505460"/>
              <a:gd name="connsiteY38" fmla="*/ 34616 h 607286"/>
              <a:gd name="connsiteX39" fmla="*/ 117557 w 505460"/>
              <a:gd name="connsiteY39" fmla="*/ 43270 h 607286"/>
              <a:gd name="connsiteX40" fmla="*/ 117557 w 505460"/>
              <a:gd name="connsiteY40" fmla="*/ 492997 h 607286"/>
              <a:gd name="connsiteX41" fmla="*/ 126223 w 505460"/>
              <a:gd name="connsiteY41" fmla="*/ 501651 h 607286"/>
              <a:gd name="connsiteX42" fmla="*/ 462130 w 505460"/>
              <a:gd name="connsiteY42" fmla="*/ 501651 h 607286"/>
              <a:gd name="connsiteX43" fmla="*/ 470796 w 505460"/>
              <a:gd name="connsiteY43" fmla="*/ 492997 h 607286"/>
              <a:gd name="connsiteX44" fmla="*/ 470796 w 505460"/>
              <a:gd name="connsiteY44" fmla="*/ 43270 h 607286"/>
              <a:gd name="connsiteX45" fmla="*/ 462130 w 505460"/>
              <a:gd name="connsiteY45" fmla="*/ 34616 h 607286"/>
              <a:gd name="connsiteX46" fmla="*/ 126223 w 505460"/>
              <a:gd name="connsiteY46" fmla="*/ 0 h 607286"/>
              <a:gd name="connsiteX47" fmla="*/ 462130 w 505460"/>
              <a:gd name="connsiteY47" fmla="*/ 0 h 607286"/>
              <a:gd name="connsiteX48" fmla="*/ 505460 w 505460"/>
              <a:gd name="connsiteY48" fmla="*/ 43270 h 607286"/>
              <a:gd name="connsiteX49" fmla="*/ 505460 w 505460"/>
              <a:gd name="connsiteY49" fmla="*/ 492997 h 607286"/>
              <a:gd name="connsiteX50" fmla="*/ 462130 w 505460"/>
              <a:gd name="connsiteY50" fmla="*/ 536267 h 607286"/>
              <a:gd name="connsiteX51" fmla="*/ 422661 w 505460"/>
              <a:gd name="connsiteY51" fmla="*/ 536267 h 607286"/>
              <a:gd name="connsiteX52" fmla="*/ 422661 w 505460"/>
              <a:gd name="connsiteY52" fmla="*/ 563922 h 607286"/>
              <a:gd name="connsiteX53" fmla="*/ 379237 w 505460"/>
              <a:gd name="connsiteY53" fmla="*/ 607286 h 607286"/>
              <a:gd name="connsiteX54" fmla="*/ 43330 w 505460"/>
              <a:gd name="connsiteY54" fmla="*/ 607286 h 607286"/>
              <a:gd name="connsiteX55" fmla="*/ 0 w 505460"/>
              <a:gd name="connsiteY55" fmla="*/ 563922 h 607286"/>
              <a:gd name="connsiteX56" fmla="*/ 0 w 505460"/>
              <a:gd name="connsiteY56" fmla="*/ 114289 h 607286"/>
              <a:gd name="connsiteX57" fmla="*/ 43330 w 505460"/>
              <a:gd name="connsiteY57" fmla="*/ 70925 h 607286"/>
              <a:gd name="connsiteX58" fmla="*/ 82799 w 505460"/>
              <a:gd name="connsiteY58" fmla="*/ 70925 h 607286"/>
              <a:gd name="connsiteX59" fmla="*/ 82799 w 505460"/>
              <a:gd name="connsiteY59" fmla="*/ 43270 h 607286"/>
              <a:gd name="connsiteX60" fmla="*/ 126223 w 505460"/>
              <a:gd name="connsiteY60" fmla="*/ 0 h 60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05460" h="607286">
                <a:moveTo>
                  <a:pt x="166861" y="355015"/>
                </a:moveTo>
                <a:lnTo>
                  <a:pt x="421301" y="355015"/>
                </a:lnTo>
                <a:cubicBezTo>
                  <a:pt x="430910" y="355015"/>
                  <a:pt x="438634" y="362720"/>
                  <a:pt x="438634" y="372303"/>
                </a:cubicBezTo>
                <a:cubicBezTo>
                  <a:pt x="438634" y="381793"/>
                  <a:pt x="430910" y="389592"/>
                  <a:pt x="421301" y="389592"/>
                </a:cubicBezTo>
                <a:lnTo>
                  <a:pt x="166861" y="389592"/>
                </a:lnTo>
                <a:cubicBezTo>
                  <a:pt x="157253" y="389592"/>
                  <a:pt x="149528" y="381887"/>
                  <a:pt x="149528" y="372303"/>
                </a:cubicBezTo>
                <a:cubicBezTo>
                  <a:pt x="149528" y="362720"/>
                  <a:pt x="157253" y="355015"/>
                  <a:pt x="166861" y="355015"/>
                </a:cubicBezTo>
                <a:close/>
                <a:moveTo>
                  <a:pt x="166861" y="272524"/>
                </a:moveTo>
                <a:lnTo>
                  <a:pt x="421301" y="272524"/>
                </a:lnTo>
                <a:cubicBezTo>
                  <a:pt x="430910" y="272524"/>
                  <a:pt x="438634" y="280229"/>
                  <a:pt x="438634" y="289813"/>
                </a:cubicBezTo>
                <a:cubicBezTo>
                  <a:pt x="438634" y="299396"/>
                  <a:pt x="430910" y="307101"/>
                  <a:pt x="421301" y="307101"/>
                </a:cubicBezTo>
                <a:lnTo>
                  <a:pt x="166861" y="307101"/>
                </a:lnTo>
                <a:cubicBezTo>
                  <a:pt x="157253" y="307101"/>
                  <a:pt x="149528" y="299396"/>
                  <a:pt x="149528" y="289813"/>
                </a:cubicBezTo>
                <a:cubicBezTo>
                  <a:pt x="149528" y="280229"/>
                  <a:pt x="157253" y="272524"/>
                  <a:pt x="166861" y="272524"/>
                </a:cubicBezTo>
                <a:close/>
                <a:moveTo>
                  <a:pt x="166861" y="190033"/>
                </a:moveTo>
                <a:lnTo>
                  <a:pt x="421301" y="190033"/>
                </a:lnTo>
                <a:cubicBezTo>
                  <a:pt x="430910" y="190033"/>
                  <a:pt x="438634" y="197842"/>
                  <a:pt x="438634" y="207439"/>
                </a:cubicBezTo>
                <a:cubicBezTo>
                  <a:pt x="438634" y="216942"/>
                  <a:pt x="430910" y="224751"/>
                  <a:pt x="421301" y="224751"/>
                </a:cubicBezTo>
                <a:lnTo>
                  <a:pt x="166861" y="224751"/>
                </a:lnTo>
                <a:cubicBezTo>
                  <a:pt x="157253" y="224751"/>
                  <a:pt x="149528" y="216942"/>
                  <a:pt x="149528" y="207439"/>
                </a:cubicBezTo>
                <a:cubicBezTo>
                  <a:pt x="149528" y="197842"/>
                  <a:pt x="157253" y="190033"/>
                  <a:pt x="166861" y="190033"/>
                </a:cubicBezTo>
                <a:close/>
                <a:moveTo>
                  <a:pt x="166861" y="107612"/>
                </a:moveTo>
                <a:lnTo>
                  <a:pt x="421301" y="107612"/>
                </a:lnTo>
                <a:cubicBezTo>
                  <a:pt x="430910" y="107612"/>
                  <a:pt x="438634" y="115317"/>
                  <a:pt x="438634" y="124901"/>
                </a:cubicBezTo>
                <a:cubicBezTo>
                  <a:pt x="438634" y="134484"/>
                  <a:pt x="430910" y="142189"/>
                  <a:pt x="421301" y="142189"/>
                </a:cubicBezTo>
                <a:lnTo>
                  <a:pt x="166861" y="142189"/>
                </a:lnTo>
                <a:cubicBezTo>
                  <a:pt x="157253" y="142189"/>
                  <a:pt x="149528" y="134484"/>
                  <a:pt x="149528" y="124901"/>
                </a:cubicBezTo>
                <a:cubicBezTo>
                  <a:pt x="149528" y="115317"/>
                  <a:pt x="157253" y="107612"/>
                  <a:pt x="166861" y="107612"/>
                </a:cubicBezTo>
                <a:close/>
                <a:moveTo>
                  <a:pt x="43330" y="105635"/>
                </a:moveTo>
                <a:cubicBezTo>
                  <a:pt x="38526" y="105635"/>
                  <a:pt x="34664" y="109492"/>
                  <a:pt x="34664" y="114289"/>
                </a:cubicBezTo>
                <a:lnTo>
                  <a:pt x="34664" y="563922"/>
                </a:lnTo>
                <a:cubicBezTo>
                  <a:pt x="34664" y="568719"/>
                  <a:pt x="38526" y="572576"/>
                  <a:pt x="43330" y="572576"/>
                </a:cubicBezTo>
                <a:lnTo>
                  <a:pt x="379237" y="572576"/>
                </a:lnTo>
                <a:cubicBezTo>
                  <a:pt x="384041" y="572576"/>
                  <a:pt x="387903" y="568719"/>
                  <a:pt x="387903" y="563922"/>
                </a:cubicBezTo>
                <a:lnTo>
                  <a:pt x="387903" y="536267"/>
                </a:lnTo>
                <a:lnTo>
                  <a:pt x="126223" y="536267"/>
                </a:lnTo>
                <a:cubicBezTo>
                  <a:pt x="102297" y="536267"/>
                  <a:pt x="82799" y="516889"/>
                  <a:pt x="82799" y="492997"/>
                </a:cubicBezTo>
                <a:lnTo>
                  <a:pt x="82799" y="105635"/>
                </a:lnTo>
                <a:close/>
                <a:moveTo>
                  <a:pt x="126223" y="34616"/>
                </a:moveTo>
                <a:cubicBezTo>
                  <a:pt x="121419" y="34616"/>
                  <a:pt x="117557" y="38567"/>
                  <a:pt x="117557" y="43270"/>
                </a:cubicBezTo>
                <a:lnTo>
                  <a:pt x="117557" y="492997"/>
                </a:lnTo>
                <a:cubicBezTo>
                  <a:pt x="117557" y="497794"/>
                  <a:pt x="121419" y="501651"/>
                  <a:pt x="126223" y="501651"/>
                </a:cubicBezTo>
                <a:lnTo>
                  <a:pt x="462130" y="501651"/>
                </a:lnTo>
                <a:cubicBezTo>
                  <a:pt x="466840" y="501651"/>
                  <a:pt x="470796" y="497794"/>
                  <a:pt x="470796" y="492997"/>
                </a:cubicBezTo>
                <a:lnTo>
                  <a:pt x="470796" y="43270"/>
                </a:lnTo>
                <a:cubicBezTo>
                  <a:pt x="470796" y="38567"/>
                  <a:pt x="466840" y="34616"/>
                  <a:pt x="462130" y="34616"/>
                </a:cubicBezTo>
                <a:close/>
                <a:moveTo>
                  <a:pt x="126223" y="0"/>
                </a:moveTo>
                <a:lnTo>
                  <a:pt x="462130" y="0"/>
                </a:lnTo>
                <a:cubicBezTo>
                  <a:pt x="485961" y="0"/>
                  <a:pt x="505460" y="19472"/>
                  <a:pt x="505460" y="43270"/>
                </a:cubicBezTo>
                <a:lnTo>
                  <a:pt x="505460" y="492997"/>
                </a:lnTo>
                <a:cubicBezTo>
                  <a:pt x="505460" y="516889"/>
                  <a:pt x="485961" y="536267"/>
                  <a:pt x="462130" y="536267"/>
                </a:cubicBezTo>
                <a:lnTo>
                  <a:pt x="422661" y="536267"/>
                </a:lnTo>
                <a:lnTo>
                  <a:pt x="422661" y="563922"/>
                </a:lnTo>
                <a:cubicBezTo>
                  <a:pt x="422661" y="587815"/>
                  <a:pt x="403163" y="607286"/>
                  <a:pt x="379237" y="607286"/>
                </a:cubicBezTo>
                <a:lnTo>
                  <a:pt x="43330" y="607286"/>
                </a:lnTo>
                <a:cubicBezTo>
                  <a:pt x="19404" y="607286"/>
                  <a:pt x="0" y="587815"/>
                  <a:pt x="0" y="563922"/>
                </a:cubicBezTo>
                <a:lnTo>
                  <a:pt x="0" y="114289"/>
                </a:lnTo>
                <a:cubicBezTo>
                  <a:pt x="0" y="90397"/>
                  <a:pt x="19404" y="70925"/>
                  <a:pt x="43330" y="70925"/>
                </a:cubicBezTo>
                <a:lnTo>
                  <a:pt x="82799" y="70925"/>
                </a:lnTo>
                <a:lnTo>
                  <a:pt x="82799" y="43270"/>
                </a:lnTo>
                <a:cubicBezTo>
                  <a:pt x="82799" y="19472"/>
                  <a:pt x="102297" y="0"/>
                  <a:pt x="1262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Tree>
    <p:extLst>
      <p:ext uri="{BB962C8B-B14F-4D97-AF65-F5344CB8AC3E}">
        <p14:creationId xmlns:p14="http://schemas.microsoft.com/office/powerpoint/2010/main" val="299886317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ppt_x"/>
                                          </p:val>
                                        </p:tav>
                                        <p:tav tm="100000">
                                          <p:val>
                                            <p:strVal val="#ppt_x"/>
                                          </p:val>
                                        </p:tav>
                                      </p:tavLst>
                                    </p:anim>
                                    <p:anim calcmode="lin" valueType="num">
                                      <p:cBhvr additive="base">
                                        <p:cTn id="16" dur="500" fill="hold"/>
                                        <p:tgtEl>
                                          <p:spTgt spid="21"/>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16" presetClass="entr" presetSubtype="21"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barn(inVertical)">
                                      <p:cBhvr>
                                        <p:cTn id="20" dur="500"/>
                                        <p:tgtEl>
                                          <p:spTgt spid="19"/>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barn(inVertical)">
                                      <p:cBhvr>
                                        <p:cTn id="23" dur="500"/>
                                        <p:tgtEl>
                                          <p:spTgt spid="10"/>
                                        </p:tgtEl>
                                      </p:cBhvr>
                                    </p:animEffect>
                                  </p:childTnLst>
                                </p:cTn>
                              </p:par>
                            </p:childTnLst>
                          </p:cTn>
                        </p:par>
                        <p:par>
                          <p:cTn id="24" fill="hold">
                            <p:stCondLst>
                              <p:cond delay="1000"/>
                            </p:stCondLst>
                            <p:childTnLst>
                              <p:par>
                                <p:cTn id="25" presetID="53" presetClass="entr" presetSubtype="16"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par>
                          <p:cTn id="38" fill="hold">
                            <p:stCondLst>
                              <p:cond delay="2500"/>
                            </p:stCondLst>
                            <p:childTnLst>
                              <p:par>
                                <p:cTn id="39" presetID="53" presetClass="entr" presetSubtype="16" fill="hold" grpId="0" nodeType="afterEffect">
                                  <p:stCondLst>
                                    <p:cond delay="0"/>
                                  </p:stCondLst>
                                  <p:childTnLst>
                                    <p:set>
                                      <p:cBhvr>
                                        <p:cTn id="40" dur="1" fill="hold">
                                          <p:stCondLst>
                                            <p:cond delay="0"/>
                                          </p:stCondLst>
                                        </p:cTn>
                                        <p:tgtEl>
                                          <p:spTgt spid="22"/>
                                        </p:tgtEl>
                                        <p:attrNameLst>
                                          <p:attrName>style.visibility</p:attrName>
                                        </p:attrNameLst>
                                      </p:cBhvr>
                                      <p:to>
                                        <p:strVal val="visible"/>
                                      </p:to>
                                    </p:set>
                                    <p:anim calcmode="lin" valueType="num">
                                      <p:cBhvr>
                                        <p:cTn id="41" dur="500" fill="hold"/>
                                        <p:tgtEl>
                                          <p:spTgt spid="22"/>
                                        </p:tgtEl>
                                        <p:attrNameLst>
                                          <p:attrName>ppt_w</p:attrName>
                                        </p:attrNameLst>
                                      </p:cBhvr>
                                      <p:tavLst>
                                        <p:tav tm="0">
                                          <p:val>
                                            <p:fltVal val="0"/>
                                          </p:val>
                                        </p:tav>
                                        <p:tav tm="100000">
                                          <p:val>
                                            <p:strVal val="#ppt_w"/>
                                          </p:val>
                                        </p:tav>
                                      </p:tavLst>
                                    </p:anim>
                                    <p:anim calcmode="lin" valueType="num">
                                      <p:cBhvr>
                                        <p:cTn id="42" dur="500" fill="hold"/>
                                        <p:tgtEl>
                                          <p:spTgt spid="22"/>
                                        </p:tgtEl>
                                        <p:attrNameLst>
                                          <p:attrName>ppt_h</p:attrName>
                                        </p:attrNameLst>
                                      </p:cBhvr>
                                      <p:tavLst>
                                        <p:tav tm="0">
                                          <p:val>
                                            <p:fltVal val="0"/>
                                          </p:val>
                                        </p:tav>
                                        <p:tav tm="100000">
                                          <p:val>
                                            <p:strVal val="#ppt_h"/>
                                          </p:val>
                                        </p:tav>
                                      </p:tavLst>
                                    </p:anim>
                                    <p:animEffect transition="in" filter="fade">
                                      <p:cBhvr>
                                        <p:cTn id="43" dur="500"/>
                                        <p:tgtEl>
                                          <p:spTgt spid="22"/>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 calcmode="lin" valueType="num">
                                      <p:cBhvr>
                                        <p:cTn id="46" dur="500" fill="hold"/>
                                        <p:tgtEl>
                                          <p:spTgt spid="23"/>
                                        </p:tgtEl>
                                        <p:attrNameLst>
                                          <p:attrName>ppt_w</p:attrName>
                                        </p:attrNameLst>
                                      </p:cBhvr>
                                      <p:tavLst>
                                        <p:tav tm="0">
                                          <p:val>
                                            <p:fltVal val="0"/>
                                          </p:val>
                                        </p:tav>
                                        <p:tav tm="100000">
                                          <p:val>
                                            <p:strVal val="#ppt_w"/>
                                          </p:val>
                                        </p:tav>
                                      </p:tavLst>
                                    </p:anim>
                                    <p:anim calcmode="lin" valueType="num">
                                      <p:cBhvr>
                                        <p:cTn id="47" dur="500" fill="hold"/>
                                        <p:tgtEl>
                                          <p:spTgt spid="23"/>
                                        </p:tgtEl>
                                        <p:attrNameLst>
                                          <p:attrName>ppt_h</p:attrName>
                                        </p:attrNameLst>
                                      </p:cBhvr>
                                      <p:tavLst>
                                        <p:tav tm="0">
                                          <p:val>
                                            <p:fltVal val="0"/>
                                          </p:val>
                                        </p:tav>
                                        <p:tav tm="100000">
                                          <p:val>
                                            <p:strVal val="#ppt_h"/>
                                          </p:val>
                                        </p:tav>
                                      </p:tavLst>
                                    </p:anim>
                                    <p:animEffect transition="in" filter="fade">
                                      <p:cBhvr>
                                        <p:cTn id="48" dur="500"/>
                                        <p:tgtEl>
                                          <p:spTgt spid="23"/>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anim calcmode="lin" valueType="num">
                                      <p:cBhvr>
                                        <p:cTn id="51" dur="500" fill="hold"/>
                                        <p:tgtEl>
                                          <p:spTgt spid="24"/>
                                        </p:tgtEl>
                                        <p:attrNameLst>
                                          <p:attrName>ppt_w</p:attrName>
                                        </p:attrNameLst>
                                      </p:cBhvr>
                                      <p:tavLst>
                                        <p:tav tm="0">
                                          <p:val>
                                            <p:fltVal val="0"/>
                                          </p:val>
                                        </p:tav>
                                        <p:tav tm="100000">
                                          <p:val>
                                            <p:strVal val="#ppt_w"/>
                                          </p:val>
                                        </p:tav>
                                      </p:tavLst>
                                    </p:anim>
                                    <p:anim calcmode="lin" valueType="num">
                                      <p:cBhvr>
                                        <p:cTn id="52" dur="500" fill="hold"/>
                                        <p:tgtEl>
                                          <p:spTgt spid="24"/>
                                        </p:tgtEl>
                                        <p:attrNameLst>
                                          <p:attrName>ppt_h</p:attrName>
                                        </p:attrNameLst>
                                      </p:cBhvr>
                                      <p:tavLst>
                                        <p:tav tm="0">
                                          <p:val>
                                            <p:fltVal val="0"/>
                                          </p:val>
                                        </p:tav>
                                        <p:tav tm="100000">
                                          <p:val>
                                            <p:strVal val="#ppt_h"/>
                                          </p:val>
                                        </p:tav>
                                      </p:tavLst>
                                    </p:anim>
                                    <p:animEffect transition="in" filter="fade">
                                      <p:cBhvr>
                                        <p:cTn id="53" dur="500"/>
                                        <p:tgtEl>
                                          <p:spTgt spid="24"/>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25"/>
                                        </p:tgtEl>
                                        <p:attrNameLst>
                                          <p:attrName>style.visibility</p:attrName>
                                        </p:attrNameLst>
                                      </p:cBhvr>
                                      <p:to>
                                        <p:strVal val="visible"/>
                                      </p:to>
                                    </p:set>
                                    <p:anim calcmode="lin" valueType="num">
                                      <p:cBhvr>
                                        <p:cTn id="56" dur="500" fill="hold"/>
                                        <p:tgtEl>
                                          <p:spTgt spid="25"/>
                                        </p:tgtEl>
                                        <p:attrNameLst>
                                          <p:attrName>ppt_w</p:attrName>
                                        </p:attrNameLst>
                                      </p:cBhvr>
                                      <p:tavLst>
                                        <p:tav tm="0">
                                          <p:val>
                                            <p:fltVal val="0"/>
                                          </p:val>
                                        </p:tav>
                                        <p:tav tm="100000">
                                          <p:val>
                                            <p:strVal val="#ppt_w"/>
                                          </p:val>
                                        </p:tav>
                                      </p:tavLst>
                                    </p:anim>
                                    <p:anim calcmode="lin" valueType="num">
                                      <p:cBhvr>
                                        <p:cTn id="57" dur="500" fill="hold"/>
                                        <p:tgtEl>
                                          <p:spTgt spid="25"/>
                                        </p:tgtEl>
                                        <p:attrNameLst>
                                          <p:attrName>ppt_h</p:attrName>
                                        </p:attrNameLst>
                                      </p:cBhvr>
                                      <p:tavLst>
                                        <p:tav tm="0">
                                          <p:val>
                                            <p:fltVal val="0"/>
                                          </p:val>
                                        </p:tav>
                                        <p:tav tm="100000">
                                          <p:val>
                                            <p:strVal val="#ppt_h"/>
                                          </p:val>
                                        </p:tav>
                                      </p:tavLst>
                                    </p:anim>
                                    <p:animEffect transition="in" filter="fade">
                                      <p:cBhvr>
                                        <p:cTn id="58" dur="500"/>
                                        <p:tgtEl>
                                          <p:spTgt spid="25"/>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26"/>
                                        </p:tgtEl>
                                        <p:attrNameLst>
                                          <p:attrName>style.visibility</p:attrName>
                                        </p:attrNameLst>
                                      </p:cBhvr>
                                      <p:to>
                                        <p:strVal val="visible"/>
                                      </p:to>
                                    </p:set>
                                    <p:anim calcmode="lin" valueType="num">
                                      <p:cBhvr>
                                        <p:cTn id="61" dur="500" fill="hold"/>
                                        <p:tgtEl>
                                          <p:spTgt spid="26"/>
                                        </p:tgtEl>
                                        <p:attrNameLst>
                                          <p:attrName>ppt_w</p:attrName>
                                        </p:attrNameLst>
                                      </p:cBhvr>
                                      <p:tavLst>
                                        <p:tav tm="0">
                                          <p:val>
                                            <p:fltVal val="0"/>
                                          </p:val>
                                        </p:tav>
                                        <p:tav tm="100000">
                                          <p:val>
                                            <p:strVal val="#ppt_w"/>
                                          </p:val>
                                        </p:tav>
                                      </p:tavLst>
                                    </p:anim>
                                    <p:anim calcmode="lin" valueType="num">
                                      <p:cBhvr>
                                        <p:cTn id="62" dur="500" fill="hold"/>
                                        <p:tgtEl>
                                          <p:spTgt spid="26"/>
                                        </p:tgtEl>
                                        <p:attrNameLst>
                                          <p:attrName>ppt_h</p:attrName>
                                        </p:attrNameLst>
                                      </p:cBhvr>
                                      <p:tavLst>
                                        <p:tav tm="0">
                                          <p:val>
                                            <p:fltVal val="0"/>
                                          </p:val>
                                        </p:tav>
                                        <p:tav tm="100000">
                                          <p:val>
                                            <p:strVal val="#ppt_h"/>
                                          </p:val>
                                        </p:tav>
                                      </p:tavLst>
                                    </p:anim>
                                    <p:animEffect transition="in" filter="fade">
                                      <p:cBhvr>
                                        <p:cTn id="63" dur="500"/>
                                        <p:tgtEl>
                                          <p:spTgt spid="26"/>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27"/>
                                        </p:tgtEl>
                                        <p:attrNameLst>
                                          <p:attrName>style.visibility</p:attrName>
                                        </p:attrNameLst>
                                      </p:cBhvr>
                                      <p:to>
                                        <p:strVal val="visible"/>
                                      </p:to>
                                    </p:set>
                                    <p:anim calcmode="lin" valueType="num">
                                      <p:cBhvr>
                                        <p:cTn id="66" dur="500" fill="hold"/>
                                        <p:tgtEl>
                                          <p:spTgt spid="27"/>
                                        </p:tgtEl>
                                        <p:attrNameLst>
                                          <p:attrName>ppt_w</p:attrName>
                                        </p:attrNameLst>
                                      </p:cBhvr>
                                      <p:tavLst>
                                        <p:tav tm="0">
                                          <p:val>
                                            <p:fltVal val="0"/>
                                          </p:val>
                                        </p:tav>
                                        <p:tav tm="100000">
                                          <p:val>
                                            <p:strVal val="#ppt_w"/>
                                          </p:val>
                                        </p:tav>
                                      </p:tavLst>
                                    </p:anim>
                                    <p:anim calcmode="lin" valueType="num">
                                      <p:cBhvr>
                                        <p:cTn id="67" dur="500" fill="hold"/>
                                        <p:tgtEl>
                                          <p:spTgt spid="27"/>
                                        </p:tgtEl>
                                        <p:attrNameLst>
                                          <p:attrName>ppt_h</p:attrName>
                                        </p:attrNameLst>
                                      </p:cBhvr>
                                      <p:tavLst>
                                        <p:tav tm="0">
                                          <p:val>
                                            <p:fltVal val="0"/>
                                          </p:val>
                                        </p:tav>
                                        <p:tav tm="100000">
                                          <p:val>
                                            <p:strVal val="#ppt_h"/>
                                          </p:val>
                                        </p:tav>
                                      </p:tavLst>
                                    </p:anim>
                                    <p:animEffect transition="in" filter="fade">
                                      <p:cBhvr>
                                        <p:cTn id="6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6" grpId="0" animBg="1"/>
      <p:bldP spid="13" grpId="0" animBg="1"/>
      <p:bldP spid="10" grpId="0" animBg="1"/>
      <p:bldP spid="19" grpId="0" animBg="1"/>
      <p:bldP spid="4" grpId="0"/>
      <p:bldP spid="5" grpId="0"/>
      <p:bldP spid="20" grpId="0"/>
      <p:bldP spid="22" grpId="0" animBg="1"/>
      <p:bldP spid="23" grpId="0" animBg="1"/>
      <p:bldP spid="24" grpId="0" animBg="1"/>
      <p:bldP spid="25" grpId="0" animBg="1"/>
      <p:bldP spid="26" grpId="0" animBg="1"/>
      <p:bldP spid="2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a:extLst>
              <a:ext uri="{FF2B5EF4-FFF2-40B4-BE49-F238E27FC236}">
                <a16:creationId xmlns="" xmlns:a16="http://schemas.microsoft.com/office/drawing/2014/main" id="{DC422CE3-C057-4955-BC7E-22A351A9F6BE}"/>
              </a:ext>
            </a:extLst>
          </p:cNvPr>
          <p:cNvSpPr/>
          <p:nvPr/>
        </p:nvSpPr>
        <p:spPr>
          <a:xfrm>
            <a:off x="0" y="2806700"/>
            <a:ext cx="12192000" cy="405130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 xmlns:a16="http://schemas.microsoft.com/office/drawing/2014/main" id="{FF2D3412-8F6C-4995-BF25-331F25E0BCE5}"/>
              </a:ext>
            </a:extLst>
          </p:cNvPr>
          <p:cNvGrpSpPr/>
          <p:nvPr/>
        </p:nvGrpSpPr>
        <p:grpSpPr>
          <a:xfrm>
            <a:off x="1143001" y="687388"/>
            <a:ext cx="1408112" cy="3806826"/>
            <a:chOff x="1143001" y="687388"/>
            <a:chExt cx="1408112" cy="3806826"/>
          </a:xfrm>
        </p:grpSpPr>
        <p:sp>
          <p:nvSpPr>
            <p:cNvPr id="36" name="任意多边形: 形状 35">
              <a:extLst>
                <a:ext uri="{FF2B5EF4-FFF2-40B4-BE49-F238E27FC236}">
                  <a16:creationId xmlns="" xmlns:a16="http://schemas.microsoft.com/office/drawing/2014/main" id="{4C203796-35A1-4F09-8F93-65E0CB3F1C91}"/>
                </a:ext>
              </a:extLst>
            </p:cNvPr>
            <p:cNvSpPr/>
            <p:nvPr/>
          </p:nvSpPr>
          <p:spPr>
            <a:xfrm>
              <a:off x="1143001" y="2806701"/>
              <a:ext cx="1408112" cy="1687513"/>
            </a:xfrm>
            <a:custGeom>
              <a:avLst/>
              <a:gdLst>
                <a:gd name="connsiteX0" fmla="*/ 0 w 1408112"/>
                <a:gd name="connsiteY0" fmla="*/ 0 h 1687513"/>
                <a:gd name="connsiteX1" fmla="*/ 60577 w 1408112"/>
                <a:gd name="connsiteY1" fmla="*/ 0 h 1687513"/>
                <a:gd name="connsiteX2" fmla="*/ 60577 w 1408112"/>
                <a:gd name="connsiteY2" fmla="*/ 1626936 h 1687513"/>
                <a:gd name="connsiteX3" fmla="*/ 1347535 w 1408112"/>
                <a:gd name="connsiteY3" fmla="*/ 1626936 h 1687513"/>
                <a:gd name="connsiteX4" fmla="*/ 1347535 w 1408112"/>
                <a:gd name="connsiteY4" fmla="*/ 0 h 1687513"/>
                <a:gd name="connsiteX5" fmla="*/ 1408112 w 1408112"/>
                <a:gd name="connsiteY5" fmla="*/ 0 h 1687513"/>
                <a:gd name="connsiteX6" fmla="*/ 1408112 w 1408112"/>
                <a:gd name="connsiteY6" fmla="*/ 1687513 h 1687513"/>
                <a:gd name="connsiteX7" fmla="*/ 0 w 1408112"/>
                <a:gd name="connsiteY7" fmla="*/ 1687513 h 1687513"/>
                <a:gd name="connsiteX8" fmla="*/ 0 w 1408112"/>
                <a:gd name="connsiteY8" fmla="*/ 0 h 168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8112" h="1687513">
                  <a:moveTo>
                    <a:pt x="0" y="0"/>
                  </a:moveTo>
                  <a:lnTo>
                    <a:pt x="60577" y="0"/>
                  </a:lnTo>
                  <a:lnTo>
                    <a:pt x="60577" y="1626936"/>
                  </a:lnTo>
                  <a:lnTo>
                    <a:pt x="1347535" y="1626936"/>
                  </a:lnTo>
                  <a:lnTo>
                    <a:pt x="1347535" y="0"/>
                  </a:lnTo>
                  <a:lnTo>
                    <a:pt x="1408112" y="0"/>
                  </a:lnTo>
                  <a:lnTo>
                    <a:pt x="1408112" y="1687513"/>
                  </a:lnTo>
                  <a:lnTo>
                    <a:pt x="0" y="1687513"/>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任意多边形: 形状 34">
              <a:extLst>
                <a:ext uri="{FF2B5EF4-FFF2-40B4-BE49-F238E27FC236}">
                  <a16:creationId xmlns="" xmlns:a16="http://schemas.microsoft.com/office/drawing/2014/main" id="{07384020-939D-48AA-A8DA-6F3646FBF53E}"/>
                </a:ext>
              </a:extLst>
            </p:cNvPr>
            <p:cNvSpPr/>
            <p:nvPr/>
          </p:nvSpPr>
          <p:spPr>
            <a:xfrm>
              <a:off x="1143001" y="687388"/>
              <a:ext cx="1408112" cy="2119313"/>
            </a:xfrm>
            <a:custGeom>
              <a:avLst/>
              <a:gdLst>
                <a:gd name="connsiteX0" fmla="*/ 0 w 1408112"/>
                <a:gd name="connsiteY0" fmla="*/ 0 h 2119313"/>
                <a:gd name="connsiteX1" fmla="*/ 1408112 w 1408112"/>
                <a:gd name="connsiteY1" fmla="*/ 0 h 2119313"/>
                <a:gd name="connsiteX2" fmla="*/ 1408112 w 1408112"/>
                <a:gd name="connsiteY2" fmla="*/ 2119313 h 2119313"/>
                <a:gd name="connsiteX3" fmla="*/ 1347535 w 1408112"/>
                <a:gd name="connsiteY3" fmla="*/ 2119313 h 2119313"/>
                <a:gd name="connsiteX4" fmla="*/ 1347535 w 1408112"/>
                <a:gd name="connsiteY4" fmla="*/ 60577 h 2119313"/>
                <a:gd name="connsiteX5" fmla="*/ 60577 w 1408112"/>
                <a:gd name="connsiteY5" fmla="*/ 60577 h 2119313"/>
                <a:gd name="connsiteX6" fmla="*/ 60577 w 1408112"/>
                <a:gd name="connsiteY6" fmla="*/ 2119313 h 2119313"/>
                <a:gd name="connsiteX7" fmla="*/ 0 w 1408112"/>
                <a:gd name="connsiteY7" fmla="*/ 2119313 h 2119313"/>
                <a:gd name="connsiteX8" fmla="*/ 0 w 1408112"/>
                <a:gd name="connsiteY8" fmla="*/ 0 h 211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8112" h="2119313">
                  <a:moveTo>
                    <a:pt x="0" y="0"/>
                  </a:moveTo>
                  <a:lnTo>
                    <a:pt x="1408112" y="0"/>
                  </a:lnTo>
                  <a:lnTo>
                    <a:pt x="1408112" y="2119313"/>
                  </a:lnTo>
                  <a:lnTo>
                    <a:pt x="1347535" y="2119313"/>
                  </a:lnTo>
                  <a:lnTo>
                    <a:pt x="1347535" y="60577"/>
                  </a:lnTo>
                  <a:lnTo>
                    <a:pt x="60577" y="60577"/>
                  </a:lnTo>
                  <a:lnTo>
                    <a:pt x="60577" y="2119313"/>
                  </a:lnTo>
                  <a:lnTo>
                    <a:pt x="0" y="2119313"/>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文本框 29">
              <a:extLst>
                <a:ext uri="{FF2B5EF4-FFF2-40B4-BE49-F238E27FC236}">
                  <a16:creationId xmlns="" xmlns:a16="http://schemas.microsoft.com/office/drawing/2014/main" id="{D190CDAE-B969-411F-94D3-B350C9F2F014}"/>
                </a:ext>
              </a:extLst>
            </p:cNvPr>
            <p:cNvSpPr txBox="1"/>
            <p:nvPr/>
          </p:nvSpPr>
          <p:spPr>
            <a:xfrm rot="5400000">
              <a:off x="6648" y="2115578"/>
              <a:ext cx="3680816" cy="923330"/>
            </a:xfrm>
            <a:prstGeom prst="rect">
              <a:avLst/>
            </a:prstGeom>
            <a:noFill/>
          </p:spPr>
          <p:txBody>
            <a:bodyPr wrap="none" rtlCol="0">
              <a:spAutoFit/>
              <a:scene3d>
                <a:camera prst="orthographicFront"/>
                <a:lightRig rig="threePt" dir="t"/>
              </a:scene3d>
              <a:sp3d contourW="12700"/>
            </a:bodyPr>
            <a:lstStyle/>
            <a:p>
              <a:pPr algn="ctr"/>
              <a:r>
                <a:rPr lang="en-US" altLang="zh-CN" sz="5400" dirty="0">
                  <a:solidFill>
                    <a:schemeClr val="accent1"/>
                  </a:solidFill>
                  <a:latin typeface="Century Gothic" panose="020B0502020202020204" pitchFamily="34" charset="0"/>
                </a:rPr>
                <a:t>CONTENTS</a:t>
              </a:r>
              <a:endParaRPr lang="zh-CN" altLang="en-US" sz="5400" dirty="0">
                <a:solidFill>
                  <a:schemeClr val="accent1"/>
                </a:solidFill>
                <a:latin typeface="Century Gothic" panose="020B0502020202020204" pitchFamily="34" charset="0"/>
              </a:endParaRPr>
            </a:p>
          </p:txBody>
        </p:sp>
      </p:grpSp>
      <p:grpSp>
        <p:nvGrpSpPr>
          <p:cNvPr id="3" name="组合 2">
            <a:extLst>
              <a:ext uri="{FF2B5EF4-FFF2-40B4-BE49-F238E27FC236}">
                <a16:creationId xmlns="" xmlns:a16="http://schemas.microsoft.com/office/drawing/2014/main" id="{B74C713E-95D4-41F2-B895-431C4B00603F}"/>
              </a:ext>
            </a:extLst>
          </p:cNvPr>
          <p:cNvGrpSpPr/>
          <p:nvPr/>
        </p:nvGrpSpPr>
        <p:grpSpPr>
          <a:xfrm>
            <a:off x="2908432" y="1524238"/>
            <a:ext cx="1866768" cy="2163227"/>
            <a:chOff x="2908432" y="1524238"/>
            <a:chExt cx="1866768" cy="2163227"/>
          </a:xfrm>
        </p:grpSpPr>
        <p:sp>
          <p:nvSpPr>
            <p:cNvPr id="17" name="文本框 16">
              <a:extLst>
                <a:ext uri="{FF2B5EF4-FFF2-40B4-BE49-F238E27FC236}">
                  <a16:creationId xmlns="" xmlns:a16="http://schemas.microsoft.com/office/drawing/2014/main" id="{4C68AEBE-DC03-431D-BC9A-551112A8CAC5}"/>
                </a:ext>
              </a:extLst>
            </p:cNvPr>
            <p:cNvSpPr txBox="1"/>
            <p:nvPr/>
          </p:nvSpPr>
          <p:spPr>
            <a:xfrm>
              <a:off x="2908432" y="3225800"/>
              <a:ext cx="1866768" cy="461665"/>
            </a:xfrm>
            <a:prstGeom prst="rect">
              <a:avLst/>
            </a:prstGeom>
            <a:noFill/>
          </p:spPr>
          <p:txBody>
            <a:bodyPr wrap="square" rtlCol="0">
              <a:spAutoFit/>
              <a:scene3d>
                <a:camera prst="orthographicFront"/>
                <a:lightRig rig="threePt" dir="t"/>
              </a:scene3d>
              <a:sp3d contourW="12700"/>
            </a:bodyPr>
            <a:lstStyle/>
            <a:p>
              <a:pPr algn="ctr"/>
              <a:r>
                <a:rPr lang="zh-CN" altLang="en-US" sz="2400" b="1" dirty="0" smtClean="0">
                  <a:solidFill>
                    <a:schemeClr val="bg1"/>
                  </a:solidFill>
                </a:rPr>
                <a:t>项目</a:t>
              </a:r>
              <a:r>
                <a:rPr lang="zh-CN" altLang="en-US" sz="2400" b="1" dirty="0">
                  <a:solidFill>
                    <a:schemeClr val="bg1"/>
                  </a:solidFill>
                </a:rPr>
                <a:t>背景</a:t>
              </a:r>
            </a:p>
          </p:txBody>
        </p:sp>
        <p:sp>
          <p:nvSpPr>
            <p:cNvPr id="6" name="图文框 5">
              <a:extLst>
                <a:ext uri="{FF2B5EF4-FFF2-40B4-BE49-F238E27FC236}">
                  <a16:creationId xmlns="" xmlns:a16="http://schemas.microsoft.com/office/drawing/2014/main" id="{48A66852-5329-49A7-AA79-038BD2E3CB6D}"/>
                </a:ext>
              </a:extLst>
            </p:cNvPr>
            <p:cNvSpPr/>
            <p:nvPr/>
          </p:nvSpPr>
          <p:spPr>
            <a:xfrm>
              <a:off x="3305360"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等腰三角形 6">
              <a:extLst>
                <a:ext uri="{FF2B5EF4-FFF2-40B4-BE49-F238E27FC236}">
                  <a16:creationId xmlns="" xmlns:a16="http://schemas.microsoft.com/office/drawing/2014/main" id="{36CE4B58-1784-4AC0-915C-D610E93D43C1}"/>
                </a:ext>
              </a:extLst>
            </p:cNvPr>
            <p:cNvSpPr/>
            <p:nvPr/>
          </p:nvSpPr>
          <p:spPr>
            <a:xfrm flipV="1">
              <a:off x="3715828"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 xmlns:a16="http://schemas.microsoft.com/office/drawing/2014/main" id="{5A5D16E4-6111-4253-A399-BDE45ABADF41}"/>
                </a:ext>
              </a:extLst>
            </p:cNvPr>
            <p:cNvSpPr txBox="1"/>
            <p:nvPr/>
          </p:nvSpPr>
          <p:spPr>
            <a:xfrm>
              <a:off x="3305360" y="1689894"/>
              <a:ext cx="1072912" cy="769441"/>
            </a:xfrm>
            <a:prstGeom prst="rect">
              <a:avLst/>
            </a:prstGeom>
            <a:noFill/>
          </p:spPr>
          <p:txBody>
            <a:bodyPr wrap="square" rtlCol="0">
              <a:spAutoFit/>
              <a:scene3d>
                <a:camera prst="orthographicFront"/>
                <a:lightRig rig="threePt" dir="t"/>
              </a:scene3d>
              <a:sp3d contourW="12700"/>
            </a:bodyPr>
            <a:lstStyle/>
            <a:p>
              <a:pPr algn="ctr"/>
              <a:r>
                <a:rPr lang="en-US" altLang="zh-CN" sz="4400" dirty="0">
                  <a:solidFill>
                    <a:schemeClr val="tx1">
                      <a:lumMod val="75000"/>
                      <a:lumOff val="25000"/>
                    </a:schemeClr>
                  </a:solidFill>
                  <a:latin typeface="Century Gothic" panose="020B0502020202020204" pitchFamily="34" charset="0"/>
                </a:rPr>
                <a:t>01</a:t>
              </a:r>
              <a:endParaRPr lang="zh-CN" altLang="en-US" sz="4400" dirty="0">
                <a:solidFill>
                  <a:schemeClr val="tx1">
                    <a:lumMod val="75000"/>
                    <a:lumOff val="25000"/>
                  </a:schemeClr>
                </a:solidFill>
                <a:latin typeface="Century Gothic" panose="020B0502020202020204" pitchFamily="34" charset="0"/>
              </a:endParaRPr>
            </a:p>
          </p:txBody>
        </p:sp>
      </p:grpSp>
      <p:grpSp>
        <p:nvGrpSpPr>
          <p:cNvPr id="4" name="组合 3">
            <a:extLst>
              <a:ext uri="{FF2B5EF4-FFF2-40B4-BE49-F238E27FC236}">
                <a16:creationId xmlns="" xmlns:a16="http://schemas.microsoft.com/office/drawing/2014/main" id="{B0BF6D81-C212-4B21-8612-D2470B5DAC24}"/>
              </a:ext>
            </a:extLst>
          </p:cNvPr>
          <p:cNvGrpSpPr/>
          <p:nvPr/>
        </p:nvGrpSpPr>
        <p:grpSpPr>
          <a:xfrm>
            <a:off x="5118299" y="1524238"/>
            <a:ext cx="1866768" cy="2163227"/>
            <a:chOff x="5118299" y="1524238"/>
            <a:chExt cx="1866768" cy="2163227"/>
          </a:xfrm>
        </p:grpSpPr>
        <p:sp>
          <p:nvSpPr>
            <p:cNvPr id="18" name="文本框 17">
              <a:extLst>
                <a:ext uri="{FF2B5EF4-FFF2-40B4-BE49-F238E27FC236}">
                  <a16:creationId xmlns="" xmlns:a16="http://schemas.microsoft.com/office/drawing/2014/main" id="{94AE663A-2495-46D6-A85D-DC17D3AC2E93}"/>
                </a:ext>
              </a:extLst>
            </p:cNvPr>
            <p:cNvSpPr txBox="1"/>
            <p:nvPr/>
          </p:nvSpPr>
          <p:spPr>
            <a:xfrm>
              <a:off x="5118299" y="3225800"/>
              <a:ext cx="1866768" cy="461665"/>
            </a:xfrm>
            <a:prstGeom prst="rect">
              <a:avLst/>
            </a:prstGeom>
            <a:noFill/>
          </p:spPr>
          <p:txBody>
            <a:bodyPr wrap="square" rtlCol="0">
              <a:spAutoFit/>
              <a:scene3d>
                <a:camera prst="orthographicFront"/>
                <a:lightRig rig="threePt" dir="t"/>
              </a:scene3d>
              <a:sp3d contourW="12700"/>
            </a:bodyPr>
            <a:lstStyle/>
            <a:p>
              <a:pPr algn="ctr"/>
              <a:r>
                <a:rPr lang="zh-CN" altLang="en-US" sz="2400" b="1" dirty="0" smtClean="0">
                  <a:solidFill>
                    <a:schemeClr val="bg1"/>
                  </a:solidFill>
                </a:rPr>
                <a:t>开发历程</a:t>
              </a:r>
              <a:endParaRPr lang="zh-CN" altLang="en-US" sz="2400" b="1" dirty="0">
                <a:solidFill>
                  <a:schemeClr val="bg1"/>
                </a:solidFill>
              </a:endParaRPr>
            </a:p>
          </p:txBody>
        </p:sp>
        <p:sp>
          <p:nvSpPr>
            <p:cNvPr id="39" name="图文框 38">
              <a:extLst>
                <a:ext uri="{FF2B5EF4-FFF2-40B4-BE49-F238E27FC236}">
                  <a16:creationId xmlns="" xmlns:a16="http://schemas.microsoft.com/office/drawing/2014/main" id="{35899FA3-8414-40DF-BC9B-C7A824279BD9}"/>
                </a:ext>
              </a:extLst>
            </p:cNvPr>
            <p:cNvSpPr/>
            <p:nvPr/>
          </p:nvSpPr>
          <p:spPr>
            <a:xfrm>
              <a:off x="5490289"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等腰三角形 41">
              <a:extLst>
                <a:ext uri="{FF2B5EF4-FFF2-40B4-BE49-F238E27FC236}">
                  <a16:creationId xmlns="" xmlns:a16="http://schemas.microsoft.com/office/drawing/2014/main" id="{A131B607-7E47-49CE-967F-D038050707AB}"/>
                </a:ext>
              </a:extLst>
            </p:cNvPr>
            <p:cNvSpPr/>
            <p:nvPr/>
          </p:nvSpPr>
          <p:spPr>
            <a:xfrm flipV="1">
              <a:off x="5898111"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a:extLst>
                <a:ext uri="{FF2B5EF4-FFF2-40B4-BE49-F238E27FC236}">
                  <a16:creationId xmlns="" xmlns:a16="http://schemas.microsoft.com/office/drawing/2014/main" id="{B4E247CA-9363-4AA1-9E1C-5EA162A5D0F4}"/>
                </a:ext>
              </a:extLst>
            </p:cNvPr>
            <p:cNvSpPr txBox="1"/>
            <p:nvPr/>
          </p:nvSpPr>
          <p:spPr>
            <a:xfrm>
              <a:off x="5490289" y="1689894"/>
              <a:ext cx="1072912" cy="769441"/>
            </a:xfrm>
            <a:prstGeom prst="rect">
              <a:avLst/>
            </a:prstGeom>
            <a:noFill/>
          </p:spPr>
          <p:txBody>
            <a:bodyPr wrap="square" rtlCol="0">
              <a:spAutoFit/>
              <a:scene3d>
                <a:camera prst="orthographicFront"/>
                <a:lightRig rig="threePt" dir="t"/>
              </a:scene3d>
              <a:sp3d contourW="12700"/>
            </a:bodyPr>
            <a:lstStyle/>
            <a:p>
              <a:pPr algn="ctr"/>
              <a:r>
                <a:rPr lang="en-US" altLang="zh-CN" sz="4400" dirty="0">
                  <a:solidFill>
                    <a:schemeClr val="tx1">
                      <a:lumMod val="75000"/>
                      <a:lumOff val="25000"/>
                    </a:schemeClr>
                  </a:solidFill>
                  <a:latin typeface="Century Gothic" panose="020B0502020202020204" pitchFamily="34" charset="0"/>
                </a:rPr>
                <a:t>02</a:t>
              </a:r>
              <a:endParaRPr lang="zh-CN" altLang="en-US" sz="4400" dirty="0">
                <a:solidFill>
                  <a:schemeClr val="tx1">
                    <a:lumMod val="75000"/>
                    <a:lumOff val="25000"/>
                  </a:schemeClr>
                </a:solidFill>
                <a:latin typeface="Century Gothic" panose="020B0502020202020204" pitchFamily="34" charset="0"/>
              </a:endParaRPr>
            </a:p>
          </p:txBody>
        </p:sp>
      </p:grpSp>
      <p:grpSp>
        <p:nvGrpSpPr>
          <p:cNvPr id="5" name="组合 4">
            <a:extLst>
              <a:ext uri="{FF2B5EF4-FFF2-40B4-BE49-F238E27FC236}">
                <a16:creationId xmlns="" xmlns:a16="http://schemas.microsoft.com/office/drawing/2014/main" id="{7A4091F9-27F4-4EBF-A787-52E621675A26}"/>
              </a:ext>
            </a:extLst>
          </p:cNvPr>
          <p:cNvGrpSpPr/>
          <p:nvPr/>
        </p:nvGrpSpPr>
        <p:grpSpPr>
          <a:xfrm>
            <a:off x="7278290" y="1524238"/>
            <a:ext cx="1866768" cy="2163227"/>
            <a:chOff x="7278290" y="1524238"/>
            <a:chExt cx="1866768" cy="2163227"/>
          </a:xfrm>
        </p:grpSpPr>
        <p:sp>
          <p:nvSpPr>
            <p:cNvPr id="28" name="文本框 27">
              <a:extLst>
                <a:ext uri="{FF2B5EF4-FFF2-40B4-BE49-F238E27FC236}">
                  <a16:creationId xmlns="" xmlns:a16="http://schemas.microsoft.com/office/drawing/2014/main" id="{1D6FD582-643D-4446-883F-74027F11A8A0}"/>
                </a:ext>
              </a:extLst>
            </p:cNvPr>
            <p:cNvSpPr txBox="1"/>
            <p:nvPr/>
          </p:nvSpPr>
          <p:spPr>
            <a:xfrm>
              <a:off x="7278290" y="3225800"/>
              <a:ext cx="1866768" cy="461665"/>
            </a:xfrm>
            <a:prstGeom prst="rect">
              <a:avLst/>
            </a:prstGeom>
            <a:noFill/>
          </p:spPr>
          <p:txBody>
            <a:bodyPr wrap="square" rtlCol="0">
              <a:spAutoFit/>
              <a:scene3d>
                <a:camera prst="orthographicFront"/>
                <a:lightRig rig="threePt" dir="t"/>
              </a:scene3d>
              <a:sp3d contourW="12700"/>
            </a:bodyPr>
            <a:lstStyle/>
            <a:p>
              <a:pPr algn="ctr"/>
              <a:r>
                <a:rPr lang="zh-CN" altLang="en-US" sz="2400" b="1" dirty="0">
                  <a:solidFill>
                    <a:schemeClr val="bg1"/>
                  </a:solidFill>
                </a:rPr>
                <a:t>成果展示</a:t>
              </a:r>
            </a:p>
          </p:txBody>
        </p:sp>
        <p:sp>
          <p:nvSpPr>
            <p:cNvPr id="40" name="图文框 39">
              <a:extLst>
                <a:ext uri="{FF2B5EF4-FFF2-40B4-BE49-F238E27FC236}">
                  <a16:creationId xmlns="" xmlns:a16="http://schemas.microsoft.com/office/drawing/2014/main" id="{E5141571-C058-4FBF-BCB6-5387F3E5ADFA}"/>
                </a:ext>
              </a:extLst>
            </p:cNvPr>
            <p:cNvSpPr/>
            <p:nvPr/>
          </p:nvSpPr>
          <p:spPr>
            <a:xfrm>
              <a:off x="7675218"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等腰三角形 42">
              <a:extLst>
                <a:ext uri="{FF2B5EF4-FFF2-40B4-BE49-F238E27FC236}">
                  <a16:creationId xmlns="" xmlns:a16="http://schemas.microsoft.com/office/drawing/2014/main" id="{BDC4D2A3-A1C3-47DE-9700-3E03C1451485}"/>
                </a:ext>
              </a:extLst>
            </p:cNvPr>
            <p:cNvSpPr/>
            <p:nvPr/>
          </p:nvSpPr>
          <p:spPr>
            <a:xfrm flipV="1">
              <a:off x="8080394"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 xmlns:a16="http://schemas.microsoft.com/office/drawing/2014/main" id="{12117F15-404D-40EA-B2D1-F7AD9B2BDBB6}"/>
                </a:ext>
              </a:extLst>
            </p:cNvPr>
            <p:cNvSpPr txBox="1"/>
            <p:nvPr/>
          </p:nvSpPr>
          <p:spPr>
            <a:xfrm>
              <a:off x="7675218" y="1689894"/>
              <a:ext cx="1072912" cy="769441"/>
            </a:xfrm>
            <a:prstGeom prst="rect">
              <a:avLst/>
            </a:prstGeom>
            <a:noFill/>
          </p:spPr>
          <p:txBody>
            <a:bodyPr wrap="square" rtlCol="0">
              <a:spAutoFit/>
              <a:scene3d>
                <a:camera prst="orthographicFront"/>
                <a:lightRig rig="threePt" dir="t"/>
              </a:scene3d>
              <a:sp3d contourW="12700"/>
            </a:bodyPr>
            <a:lstStyle/>
            <a:p>
              <a:pPr algn="ctr"/>
              <a:r>
                <a:rPr lang="en-US" altLang="zh-CN" sz="4400" dirty="0">
                  <a:solidFill>
                    <a:schemeClr val="tx1">
                      <a:lumMod val="75000"/>
                      <a:lumOff val="25000"/>
                    </a:schemeClr>
                  </a:solidFill>
                  <a:latin typeface="Century Gothic" panose="020B0502020202020204" pitchFamily="34" charset="0"/>
                </a:rPr>
                <a:t>03</a:t>
              </a:r>
              <a:endParaRPr lang="zh-CN" altLang="en-US" sz="4400" dirty="0">
                <a:solidFill>
                  <a:schemeClr val="tx1">
                    <a:lumMod val="75000"/>
                    <a:lumOff val="25000"/>
                  </a:schemeClr>
                </a:solidFill>
                <a:latin typeface="Century Gothic" panose="020B0502020202020204" pitchFamily="34" charset="0"/>
              </a:endParaRPr>
            </a:p>
          </p:txBody>
        </p:sp>
      </p:grpSp>
      <p:grpSp>
        <p:nvGrpSpPr>
          <p:cNvPr id="8" name="组合 7">
            <a:extLst>
              <a:ext uri="{FF2B5EF4-FFF2-40B4-BE49-F238E27FC236}">
                <a16:creationId xmlns="" xmlns:a16="http://schemas.microsoft.com/office/drawing/2014/main" id="{3185ECBF-C82B-49DC-A70B-D8B0D9477817}"/>
              </a:ext>
            </a:extLst>
          </p:cNvPr>
          <p:cNvGrpSpPr/>
          <p:nvPr/>
        </p:nvGrpSpPr>
        <p:grpSpPr>
          <a:xfrm>
            <a:off x="9463219" y="1524238"/>
            <a:ext cx="1866768" cy="2163227"/>
            <a:chOff x="9463219" y="1524238"/>
            <a:chExt cx="1866768" cy="2163227"/>
          </a:xfrm>
        </p:grpSpPr>
        <p:sp>
          <p:nvSpPr>
            <p:cNvPr id="29" name="文本框 28">
              <a:extLst>
                <a:ext uri="{FF2B5EF4-FFF2-40B4-BE49-F238E27FC236}">
                  <a16:creationId xmlns="" xmlns:a16="http://schemas.microsoft.com/office/drawing/2014/main" id="{1C5BB17F-8409-419C-9A08-458D2D0C5D4B}"/>
                </a:ext>
              </a:extLst>
            </p:cNvPr>
            <p:cNvSpPr txBox="1"/>
            <p:nvPr/>
          </p:nvSpPr>
          <p:spPr>
            <a:xfrm>
              <a:off x="9463219" y="3225800"/>
              <a:ext cx="1866768" cy="461665"/>
            </a:xfrm>
            <a:prstGeom prst="rect">
              <a:avLst/>
            </a:prstGeom>
            <a:noFill/>
          </p:spPr>
          <p:txBody>
            <a:bodyPr wrap="square" rtlCol="0">
              <a:spAutoFit/>
              <a:scene3d>
                <a:camera prst="orthographicFront"/>
                <a:lightRig rig="threePt" dir="t"/>
              </a:scene3d>
              <a:sp3d contourW="12700"/>
            </a:bodyPr>
            <a:lstStyle/>
            <a:p>
              <a:pPr algn="ctr"/>
              <a:r>
                <a:rPr lang="zh-CN" altLang="en-US" sz="2400" b="1" dirty="0">
                  <a:solidFill>
                    <a:schemeClr val="bg1"/>
                  </a:solidFill>
                </a:rPr>
                <a:t>项目总结</a:t>
              </a:r>
            </a:p>
          </p:txBody>
        </p:sp>
        <p:sp>
          <p:nvSpPr>
            <p:cNvPr id="41" name="图文框 40">
              <a:extLst>
                <a:ext uri="{FF2B5EF4-FFF2-40B4-BE49-F238E27FC236}">
                  <a16:creationId xmlns="" xmlns:a16="http://schemas.microsoft.com/office/drawing/2014/main" id="{34EBF0CE-E741-48D3-B474-DB03A5565954}"/>
                </a:ext>
              </a:extLst>
            </p:cNvPr>
            <p:cNvSpPr/>
            <p:nvPr/>
          </p:nvSpPr>
          <p:spPr>
            <a:xfrm>
              <a:off x="9860147" y="1524238"/>
              <a:ext cx="1072912" cy="1072912"/>
            </a:xfrm>
            <a:prstGeom prst="frame">
              <a:avLst>
                <a:gd name="adj1" fmla="val 359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4" name="等腰三角形 43">
              <a:extLst>
                <a:ext uri="{FF2B5EF4-FFF2-40B4-BE49-F238E27FC236}">
                  <a16:creationId xmlns="" xmlns:a16="http://schemas.microsoft.com/office/drawing/2014/main" id="{36D6F1D1-A017-40C3-B096-DFDE2612B96D}"/>
                </a:ext>
              </a:extLst>
            </p:cNvPr>
            <p:cNvSpPr/>
            <p:nvPr/>
          </p:nvSpPr>
          <p:spPr>
            <a:xfrm flipV="1">
              <a:off x="10262677" y="2806699"/>
              <a:ext cx="257268" cy="22178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a:extLst>
                <a:ext uri="{FF2B5EF4-FFF2-40B4-BE49-F238E27FC236}">
                  <a16:creationId xmlns="" xmlns:a16="http://schemas.microsoft.com/office/drawing/2014/main" id="{E6DA7B83-BC40-4D91-93D3-AE7F1E579C48}"/>
                </a:ext>
              </a:extLst>
            </p:cNvPr>
            <p:cNvSpPr txBox="1"/>
            <p:nvPr/>
          </p:nvSpPr>
          <p:spPr>
            <a:xfrm>
              <a:off x="9860147" y="1689894"/>
              <a:ext cx="1072912" cy="769441"/>
            </a:xfrm>
            <a:prstGeom prst="rect">
              <a:avLst/>
            </a:prstGeom>
            <a:noFill/>
          </p:spPr>
          <p:txBody>
            <a:bodyPr wrap="square" rtlCol="0">
              <a:spAutoFit/>
              <a:scene3d>
                <a:camera prst="orthographicFront"/>
                <a:lightRig rig="threePt" dir="t"/>
              </a:scene3d>
              <a:sp3d contourW="12700"/>
            </a:bodyPr>
            <a:lstStyle/>
            <a:p>
              <a:pPr algn="ctr"/>
              <a:r>
                <a:rPr lang="en-US" altLang="zh-CN" sz="4400" dirty="0">
                  <a:solidFill>
                    <a:schemeClr val="tx1">
                      <a:lumMod val="75000"/>
                      <a:lumOff val="25000"/>
                    </a:schemeClr>
                  </a:solidFill>
                  <a:latin typeface="Century Gothic" panose="020B0502020202020204" pitchFamily="34" charset="0"/>
                </a:rPr>
                <a:t>04</a:t>
              </a:r>
              <a:endParaRPr lang="zh-CN" altLang="en-US" sz="4400" dirty="0">
                <a:solidFill>
                  <a:schemeClr val="tx1">
                    <a:lumMod val="75000"/>
                    <a:lumOff val="25000"/>
                  </a:schemeClr>
                </a:solidFill>
                <a:latin typeface="Century Gothic" panose="020B0502020202020204" pitchFamily="34" charset="0"/>
              </a:endParaRPr>
            </a:p>
          </p:txBody>
        </p:sp>
      </p:grpSp>
    </p:spTree>
    <p:extLst>
      <p:ext uri="{BB962C8B-B14F-4D97-AF65-F5344CB8AC3E}">
        <p14:creationId xmlns:p14="http://schemas.microsoft.com/office/powerpoint/2010/main" val="283445124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1+#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1+#ppt_w/2"/>
                                          </p:val>
                                        </p:tav>
                                        <p:tav tm="100000">
                                          <p:val>
                                            <p:strVal val="#ppt_x"/>
                                          </p:val>
                                        </p:tav>
                                      </p:tavLst>
                                    </p:anim>
                                    <p:anim calcmode="lin" valueType="num">
                                      <p:cBhvr additive="base">
                                        <p:cTn id="23" dur="500" fill="hold"/>
                                        <p:tgtEl>
                                          <p:spTgt spid="4"/>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1+#ppt_w/2"/>
                                          </p:val>
                                        </p:tav>
                                        <p:tav tm="100000">
                                          <p:val>
                                            <p:strVal val="#ppt_x"/>
                                          </p:val>
                                        </p:tav>
                                      </p:tavLst>
                                    </p:anim>
                                    <p:anim calcmode="lin" valueType="num">
                                      <p:cBhvr additive="base">
                                        <p:cTn id="28" dur="500" fill="hold"/>
                                        <p:tgtEl>
                                          <p:spTgt spid="5"/>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2" fill="hold"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fill="hold"/>
                                        <p:tgtEl>
                                          <p:spTgt spid="8"/>
                                        </p:tgtEl>
                                        <p:attrNameLst>
                                          <p:attrName>ppt_x</p:attrName>
                                        </p:attrNameLst>
                                      </p:cBhvr>
                                      <p:tavLst>
                                        <p:tav tm="0">
                                          <p:val>
                                            <p:strVal val="1+#ppt_w/2"/>
                                          </p:val>
                                        </p:tav>
                                        <p:tav tm="100000">
                                          <p:val>
                                            <p:strVal val="#ppt_x"/>
                                          </p:val>
                                        </p:tav>
                                      </p:tavLst>
                                    </p:anim>
                                    <p:anim calcmode="lin" valueType="num">
                                      <p:cBhvr additive="base">
                                        <p:cTn id="33"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菱形 3">
            <a:extLst>
              <a:ext uri="{FF2B5EF4-FFF2-40B4-BE49-F238E27FC236}">
                <a16:creationId xmlns="" xmlns:a16="http://schemas.microsoft.com/office/drawing/2014/main" id="{F4657F05-0016-476B-BBDC-AD8419B135F6}"/>
              </a:ext>
            </a:extLst>
          </p:cNvPr>
          <p:cNvSpPr/>
          <p:nvPr/>
        </p:nvSpPr>
        <p:spPr>
          <a:xfrm>
            <a:off x="2870200" y="139785"/>
            <a:ext cx="6451600" cy="6451600"/>
          </a:xfrm>
          <a:prstGeom prst="diamond">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 xmlns:a16="http://schemas.microsoft.com/office/drawing/2014/main" id="{48930F41-75C2-4BA3-ACDA-ABAF1155192C}"/>
              </a:ext>
            </a:extLst>
          </p:cNvPr>
          <p:cNvSpPr/>
          <p:nvPr/>
        </p:nvSpPr>
        <p:spPr>
          <a:xfrm>
            <a:off x="0" y="0"/>
            <a:ext cx="12192000" cy="32393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blipFill>
            <a:blip r:embed="rId3"/>
            <a:tile tx="6350" ty="-215900" sx="89000" sy="89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 xmlns:a16="http://schemas.microsoft.com/office/drawing/2014/main" id="{710C9878-BAA2-4599-8AEA-C905075195A4}"/>
              </a:ext>
            </a:extLst>
          </p:cNvPr>
          <p:cNvSpPr/>
          <p:nvPr/>
        </p:nvSpPr>
        <p:spPr>
          <a:xfrm>
            <a:off x="0" y="0"/>
            <a:ext cx="12192000" cy="32393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gradFill>
            <a:gsLst>
              <a:gs pos="0">
                <a:schemeClr val="tx1">
                  <a:alpha val="50000"/>
                </a:schemeClr>
              </a:gs>
              <a:gs pos="100000">
                <a:schemeClr val="tx1">
                  <a:lumMod val="95000"/>
                  <a:lumOff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图文框 1">
            <a:extLst>
              <a:ext uri="{FF2B5EF4-FFF2-40B4-BE49-F238E27FC236}">
                <a16:creationId xmlns="" xmlns:a16="http://schemas.microsoft.com/office/drawing/2014/main" id="{8E283B52-0BDB-42FF-9410-3EADFF0C0028}"/>
              </a:ext>
            </a:extLst>
          </p:cNvPr>
          <p:cNvSpPr/>
          <p:nvPr/>
        </p:nvSpPr>
        <p:spPr>
          <a:xfrm>
            <a:off x="4747911" y="1259013"/>
            <a:ext cx="2696178" cy="3909888"/>
          </a:xfrm>
          <a:prstGeom prst="frame">
            <a:avLst>
              <a:gd name="adj1" fmla="val 258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文本框 4">
            <a:extLst>
              <a:ext uri="{FF2B5EF4-FFF2-40B4-BE49-F238E27FC236}">
                <a16:creationId xmlns="" xmlns:a16="http://schemas.microsoft.com/office/drawing/2014/main" id="{8E901845-D95B-4441-B572-926B177F55A2}"/>
              </a:ext>
            </a:extLst>
          </p:cNvPr>
          <p:cNvSpPr txBox="1"/>
          <p:nvPr/>
        </p:nvSpPr>
        <p:spPr>
          <a:xfrm>
            <a:off x="5353775" y="3419299"/>
            <a:ext cx="1484449" cy="1569660"/>
          </a:xfrm>
          <a:prstGeom prst="rect">
            <a:avLst/>
          </a:prstGeom>
          <a:noFill/>
        </p:spPr>
        <p:txBody>
          <a:bodyPr wrap="square" rtlCol="0">
            <a:spAutoFit/>
            <a:scene3d>
              <a:camera prst="orthographicFront"/>
              <a:lightRig rig="threePt" dir="t"/>
            </a:scene3d>
            <a:sp3d contourW="12700"/>
          </a:bodyPr>
          <a:lstStyle/>
          <a:p>
            <a:pPr algn="ctr"/>
            <a:r>
              <a:rPr lang="zh-CN" altLang="en-US" sz="4800" b="1" dirty="0" smtClean="0">
                <a:solidFill>
                  <a:schemeClr val="tx1">
                    <a:lumMod val="75000"/>
                    <a:lumOff val="25000"/>
                  </a:schemeClr>
                </a:solidFill>
              </a:rPr>
              <a:t>项目背景</a:t>
            </a:r>
            <a:endParaRPr lang="zh-CN" altLang="en-US" sz="4800" b="1" dirty="0">
              <a:solidFill>
                <a:schemeClr val="tx1">
                  <a:lumMod val="75000"/>
                  <a:lumOff val="25000"/>
                </a:schemeClr>
              </a:solidFill>
            </a:endParaRPr>
          </a:p>
        </p:txBody>
      </p:sp>
      <p:sp>
        <p:nvSpPr>
          <p:cNvPr id="6" name="文本框 5">
            <a:extLst>
              <a:ext uri="{FF2B5EF4-FFF2-40B4-BE49-F238E27FC236}">
                <a16:creationId xmlns="" xmlns:a16="http://schemas.microsoft.com/office/drawing/2014/main" id="{7273E509-5CA4-440A-82C7-7C03CE28F288}"/>
              </a:ext>
            </a:extLst>
          </p:cNvPr>
          <p:cNvSpPr txBox="1"/>
          <p:nvPr/>
        </p:nvSpPr>
        <p:spPr>
          <a:xfrm>
            <a:off x="4864100" y="1482574"/>
            <a:ext cx="2463800" cy="1569660"/>
          </a:xfrm>
          <a:prstGeom prst="rect">
            <a:avLst/>
          </a:prstGeom>
          <a:noFill/>
        </p:spPr>
        <p:txBody>
          <a:bodyPr wrap="square" rtlCol="0">
            <a:spAutoFit/>
            <a:scene3d>
              <a:camera prst="orthographicFront"/>
              <a:lightRig rig="threePt" dir="t"/>
            </a:scene3d>
            <a:sp3d contourW="12700"/>
          </a:bodyPr>
          <a:lstStyle/>
          <a:p>
            <a:pPr algn="ctr"/>
            <a:r>
              <a:rPr lang="en-US" altLang="zh-CN" sz="9600" dirty="0">
                <a:solidFill>
                  <a:schemeClr val="bg1"/>
                </a:solidFill>
                <a:latin typeface="Century Gothic" panose="020B0502020202020204" pitchFamily="34" charset="0"/>
              </a:rPr>
              <a:t>01</a:t>
            </a:r>
            <a:endParaRPr lang="zh-CN" altLang="en-US" sz="96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334035028"/>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16" presetClass="entr" presetSubtype="26"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Horizontal)">
                                      <p:cBhvr>
                                        <p:cTn id="20" dur="500"/>
                                        <p:tgtEl>
                                          <p:spTgt spid="2"/>
                                        </p:tgtEl>
                                      </p:cBhvr>
                                    </p:animEffect>
                                  </p:childTnLst>
                                </p:cTn>
                              </p:par>
                            </p:childTnLst>
                          </p:cTn>
                        </p:par>
                        <p:par>
                          <p:cTn id="21" fill="hold">
                            <p:stCondLst>
                              <p:cond delay="1000"/>
                            </p:stCondLst>
                            <p:childTnLst>
                              <p:par>
                                <p:cTn id="22" presetID="42"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1000"/>
                                        <p:tgtEl>
                                          <p:spTgt spid="6"/>
                                        </p:tgtEl>
                                      </p:cBhvr>
                                    </p:animEffect>
                                    <p:anim calcmode="lin" valueType="num">
                                      <p:cBhvr>
                                        <p:cTn id="25" dur="1000" fill="hold"/>
                                        <p:tgtEl>
                                          <p:spTgt spid="6"/>
                                        </p:tgtEl>
                                        <p:attrNameLst>
                                          <p:attrName>ppt_x</p:attrName>
                                        </p:attrNameLst>
                                      </p:cBhvr>
                                      <p:tavLst>
                                        <p:tav tm="0">
                                          <p:val>
                                            <p:strVal val="#ppt_x"/>
                                          </p:val>
                                        </p:tav>
                                        <p:tav tm="100000">
                                          <p:val>
                                            <p:strVal val="#ppt_x"/>
                                          </p:val>
                                        </p:tav>
                                      </p:tavLst>
                                    </p:anim>
                                    <p:anim calcmode="lin" valueType="num">
                                      <p:cBhvr>
                                        <p:cTn id="26" dur="1000" fill="hold"/>
                                        <p:tgtEl>
                                          <p:spTgt spid="6"/>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0"/>
                                        <p:tgtEl>
                                          <p:spTgt spid="5"/>
                                        </p:tgtEl>
                                      </p:cBhvr>
                                    </p:animEffect>
                                    <p:anim calcmode="lin" valueType="num">
                                      <p:cBhvr>
                                        <p:cTn id="30" dur="1000" fill="hold"/>
                                        <p:tgtEl>
                                          <p:spTgt spid="5"/>
                                        </p:tgtEl>
                                        <p:attrNameLst>
                                          <p:attrName>ppt_x</p:attrName>
                                        </p:attrNameLst>
                                      </p:cBhvr>
                                      <p:tavLst>
                                        <p:tav tm="0">
                                          <p:val>
                                            <p:strVal val="#ppt_x"/>
                                          </p:val>
                                        </p:tav>
                                        <p:tav tm="100000">
                                          <p:val>
                                            <p:strVal val="#ppt_x"/>
                                          </p:val>
                                        </p:tav>
                                      </p:tavLst>
                                    </p:anim>
                                    <p:anim calcmode="lin" valueType="num">
                                      <p:cBhvr>
                                        <p:cTn id="3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3" grpId="0" animBg="1"/>
      <p:bldP spid="2" grpId="0" animBg="1"/>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3987799" y="1846261"/>
            <a:ext cx="4216402" cy="4216402"/>
            <a:chOff x="3987799" y="1846261"/>
            <a:chExt cx="4216402" cy="4216402"/>
          </a:xfrm>
        </p:grpSpPr>
        <p:sp>
          <p:nvSpPr>
            <p:cNvPr id="4" name="íṣlíḑè"/>
            <p:cNvSpPr/>
            <p:nvPr/>
          </p:nvSpPr>
          <p:spPr bwMode="auto">
            <a:xfrm>
              <a:off x="5076394" y="2934856"/>
              <a:ext cx="2039213" cy="2039212"/>
            </a:xfrm>
            <a:prstGeom prst="ellipse">
              <a:avLst/>
            </a:prstGeom>
            <a:solidFill>
              <a:schemeClr val="tx2">
                <a:lumMod val="20000"/>
                <a:lumOff val="80000"/>
              </a:schemeClr>
            </a:solidFill>
            <a:ln w="19050">
              <a:noFill/>
              <a:round/>
              <a:headEnd/>
              <a:tailEnd/>
            </a:ln>
          </p:spPr>
          <p:txBody>
            <a:bodyPr anchor="ctr">
              <a:scene3d>
                <a:camera prst="orthographicFront"/>
                <a:lightRig rig="threePt" dir="t"/>
              </a:scene3d>
              <a:sp3d contourW="12700"/>
            </a:bodyPr>
            <a:lstStyle/>
            <a:p>
              <a:pPr algn="ctr"/>
              <a:endParaRPr/>
            </a:p>
          </p:txBody>
        </p:sp>
        <p:sp>
          <p:nvSpPr>
            <p:cNvPr id="5" name="îṩľïḍe"/>
            <p:cNvSpPr/>
            <p:nvPr/>
          </p:nvSpPr>
          <p:spPr bwMode="auto">
            <a:xfrm rot="2700000">
              <a:off x="3987799" y="2546069"/>
              <a:ext cx="1755881" cy="356266"/>
            </a:xfrm>
            <a:prstGeom prst="roundRect">
              <a:avLst>
                <a:gd name="adj" fmla="val 50000"/>
              </a:avLst>
            </a:prstGeom>
            <a:solidFill>
              <a:schemeClr val="accent1"/>
            </a:solidFill>
            <a:ln w="19050">
              <a:noFill/>
              <a:round/>
              <a:headEnd/>
              <a:tailEnd/>
            </a:ln>
          </p:spPr>
          <p:txBody>
            <a:bodyPr vert="horz" wrap="none" lIns="91440" tIns="45720" rIns="91440" bIns="45720" anchor="ctr" anchorCtr="1" compatLnSpc="1">
              <a:prstTxWarp prst="textNoShape">
                <a:avLst/>
              </a:prstTxWarp>
              <a:normAutofit fontScale="92500" lnSpcReduction="10000"/>
              <a:scene3d>
                <a:camera prst="orthographicFront"/>
                <a:lightRig rig="threePt" dir="t"/>
              </a:scene3d>
              <a:sp3d contourW="12700"/>
            </a:bodyPr>
            <a:lstStyle/>
            <a:p>
              <a:pPr algn="ctr"/>
              <a:endParaRPr lang="zh-CN" altLang="en-US" sz="1200" b="1" dirty="0">
                <a:solidFill>
                  <a:schemeClr val="bg1"/>
                </a:solidFill>
              </a:endParaRPr>
            </a:p>
          </p:txBody>
        </p:sp>
        <p:sp>
          <p:nvSpPr>
            <p:cNvPr id="6" name="îṩļïḍè"/>
            <p:cNvSpPr/>
            <p:nvPr/>
          </p:nvSpPr>
          <p:spPr bwMode="auto">
            <a:xfrm rot="18900000" flipH="1">
              <a:off x="6448320" y="2546069"/>
              <a:ext cx="1755881" cy="356266"/>
            </a:xfrm>
            <a:prstGeom prst="roundRect">
              <a:avLst>
                <a:gd name="adj" fmla="val 50000"/>
              </a:avLst>
            </a:prstGeom>
            <a:solidFill>
              <a:schemeClr val="accent4"/>
            </a:solidFill>
            <a:ln w="19050">
              <a:noFill/>
              <a:round/>
              <a:headEnd/>
              <a:tailEnd/>
            </a:ln>
          </p:spPr>
          <p:txBody>
            <a:bodyPr vert="horz" wrap="none" lIns="91440" tIns="45720" rIns="91440" bIns="45720" anchor="ctr" anchorCtr="1" compatLnSpc="1">
              <a:prstTxWarp prst="textNoShape">
                <a:avLst/>
              </a:prstTxWarp>
              <a:normAutofit fontScale="92500" lnSpcReduction="10000"/>
              <a:scene3d>
                <a:camera prst="orthographicFront"/>
                <a:lightRig rig="threePt" dir="t"/>
              </a:scene3d>
              <a:sp3d contourW="12700"/>
            </a:bodyPr>
            <a:lstStyle/>
            <a:p>
              <a:pPr algn="ctr"/>
              <a:endParaRPr lang="zh-CN" altLang="en-US" sz="1200" b="1" dirty="0">
                <a:solidFill>
                  <a:schemeClr val="bg1"/>
                </a:solidFill>
              </a:endParaRPr>
            </a:p>
          </p:txBody>
        </p:sp>
        <p:sp>
          <p:nvSpPr>
            <p:cNvPr id="7" name="îŝḷïdê"/>
            <p:cNvSpPr/>
            <p:nvPr/>
          </p:nvSpPr>
          <p:spPr bwMode="auto">
            <a:xfrm rot="18900000" flipH="1">
              <a:off x="3987799" y="5006590"/>
              <a:ext cx="1755881" cy="356266"/>
            </a:xfrm>
            <a:prstGeom prst="roundRect">
              <a:avLst>
                <a:gd name="adj" fmla="val 50000"/>
              </a:avLst>
            </a:prstGeom>
            <a:solidFill>
              <a:schemeClr val="accent3"/>
            </a:solidFill>
            <a:ln w="19050">
              <a:noFill/>
              <a:round/>
              <a:headEnd/>
              <a:tailEnd/>
            </a:ln>
          </p:spPr>
          <p:txBody>
            <a:bodyPr vert="horz" wrap="none" lIns="91440" tIns="45720" rIns="91440" bIns="45720" anchor="ctr" anchorCtr="1" compatLnSpc="1">
              <a:prstTxWarp prst="textNoShape">
                <a:avLst/>
              </a:prstTxWarp>
              <a:normAutofit fontScale="92500" lnSpcReduction="10000"/>
              <a:scene3d>
                <a:camera prst="orthographicFront"/>
                <a:lightRig rig="threePt" dir="t"/>
              </a:scene3d>
              <a:sp3d contourW="12700"/>
            </a:bodyPr>
            <a:lstStyle/>
            <a:p>
              <a:pPr algn="ctr"/>
              <a:endParaRPr lang="zh-CN" altLang="en-US" sz="1200" b="1" dirty="0">
                <a:solidFill>
                  <a:schemeClr val="bg1"/>
                </a:solidFill>
              </a:endParaRPr>
            </a:p>
          </p:txBody>
        </p:sp>
        <p:sp>
          <p:nvSpPr>
            <p:cNvPr id="8" name="íSḷîḑè"/>
            <p:cNvSpPr/>
            <p:nvPr/>
          </p:nvSpPr>
          <p:spPr bwMode="auto">
            <a:xfrm rot="2700000">
              <a:off x="6448320" y="5006590"/>
              <a:ext cx="1755881" cy="356266"/>
            </a:xfrm>
            <a:prstGeom prst="roundRect">
              <a:avLst>
                <a:gd name="adj" fmla="val 50000"/>
              </a:avLst>
            </a:prstGeom>
            <a:solidFill>
              <a:schemeClr val="accent2"/>
            </a:solidFill>
            <a:ln w="19050">
              <a:noFill/>
              <a:round/>
              <a:headEnd/>
              <a:tailEnd/>
            </a:ln>
          </p:spPr>
          <p:txBody>
            <a:bodyPr vert="horz" wrap="none" lIns="91440" tIns="45720" rIns="91440" bIns="45720" anchor="ctr" anchorCtr="1" compatLnSpc="1">
              <a:prstTxWarp prst="textNoShape">
                <a:avLst/>
              </a:prstTxWarp>
              <a:normAutofit fontScale="92500" lnSpcReduction="10000"/>
              <a:scene3d>
                <a:camera prst="orthographicFront"/>
                <a:lightRig rig="threePt" dir="t"/>
              </a:scene3d>
              <a:sp3d contourW="12700"/>
            </a:bodyPr>
            <a:lstStyle/>
            <a:p>
              <a:pPr algn="ctr"/>
              <a:endParaRPr lang="zh-CN" altLang="en-US" sz="1200" b="1" dirty="0">
                <a:solidFill>
                  <a:schemeClr val="bg1"/>
                </a:solidFill>
              </a:endParaRPr>
            </a:p>
          </p:txBody>
        </p:sp>
        <p:sp>
          <p:nvSpPr>
            <p:cNvPr id="9" name="ïsḻiḓe"/>
            <p:cNvSpPr/>
            <p:nvPr/>
          </p:nvSpPr>
          <p:spPr bwMode="auto">
            <a:xfrm>
              <a:off x="5427020" y="3275747"/>
              <a:ext cx="1357432" cy="1357432"/>
            </a:xfrm>
            <a:prstGeom prst="ellipse">
              <a:avLst/>
            </a:prstGeom>
            <a:blipFill>
              <a:blip r:embed="rId3"/>
              <a:srcRect/>
              <a:stretch>
                <a:fillRect l="-25531" r="-25057"/>
              </a:stretch>
            </a:blipFill>
            <a:ln w="19050">
              <a:solidFill>
                <a:schemeClr val="bg1"/>
              </a:solidFill>
              <a:round/>
              <a:headEnd/>
              <a:tailEnd/>
            </a:ln>
          </p:spPr>
          <p:txBody>
            <a:bodyPr vert="horz" wrap="none" lIns="91440" tIns="45720" rIns="91440" bIns="45720" anchor="ctr" anchorCtr="1" compatLnSpc="1">
              <a:prstTxWarp prst="textNoShape">
                <a:avLst/>
              </a:prstTxWarp>
              <a:normAutofit/>
              <a:scene3d>
                <a:camera prst="orthographicFront"/>
                <a:lightRig rig="threePt" dir="t"/>
              </a:scene3d>
              <a:sp3d contourW="12700"/>
            </a:bodyPr>
            <a:lstStyle/>
            <a:p>
              <a:pPr algn="ctr"/>
              <a:endParaRPr lang="zh-CN" altLang="en-US" sz="1400" b="1" dirty="0">
                <a:solidFill>
                  <a:schemeClr val="bg1"/>
                </a:solidFill>
              </a:endParaRPr>
            </a:p>
          </p:txBody>
        </p:sp>
      </p:grpSp>
      <p:sp>
        <p:nvSpPr>
          <p:cNvPr id="21" name="任意多边形: 形状 20">
            <a:extLst>
              <a:ext uri="{FF2B5EF4-FFF2-40B4-BE49-F238E27FC236}">
                <a16:creationId xmlns="" xmlns:a16="http://schemas.microsoft.com/office/drawing/2014/main" id="{E71F72F0-E34B-4D63-87A3-9DC056A4CD62}"/>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2" name="任意多边形: 形状 21">
            <a:extLst>
              <a:ext uri="{FF2B5EF4-FFF2-40B4-BE49-F238E27FC236}">
                <a16:creationId xmlns="" xmlns:a16="http://schemas.microsoft.com/office/drawing/2014/main" id="{18BEE7C5-D600-4648-BB08-81EC7BB6DB7E}"/>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3" name="文本框 22">
            <a:extLst>
              <a:ext uri="{FF2B5EF4-FFF2-40B4-BE49-F238E27FC236}">
                <a16:creationId xmlns="" xmlns:a16="http://schemas.microsoft.com/office/drawing/2014/main" id="{A4C71127-5F86-46C2-986B-CB04F542558E}"/>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smtClean="0">
                <a:solidFill>
                  <a:schemeClr val="accent1"/>
                </a:solidFill>
                <a:latin typeface="Century Gothic" panose="020B0502020202020204" pitchFamily="34" charset="0"/>
              </a:rPr>
              <a:t>01</a:t>
            </a:r>
            <a:endParaRPr lang="zh-CN" altLang="en-US" sz="4000" dirty="0">
              <a:solidFill>
                <a:schemeClr val="accent1"/>
              </a:solidFill>
              <a:latin typeface="Century Gothic" panose="020B0502020202020204" pitchFamily="34" charset="0"/>
            </a:endParaRPr>
          </a:p>
        </p:txBody>
      </p:sp>
      <p:grpSp>
        <p:nvGrpSpPr>
          <p:cNvPr id="24" name="组合 23">
            <a:extLst>
              <a:ext uri="{FF2B5EF4-FFF2-40B4-BE49-F238E27FC236}">
                <a16:creationId xmlns="" xmlns:a16="http://schemas.microsoft.com/office/drawing/2014/main" id="{01C55F29-87EA-4B40-98F8-474A1D786DDE}"/>
              </a:ext>
            </a:extLst>
          </p:cNvPr>
          <p:cNvGrpSpPr/>
          <p:nvPr/>
        </p:nvGrpSpPr>
        <p:grpSpPr>
          <a:xfrm>
            <a:off x="1473289" y="371367"/>
            <a:ext cx="4260761" cy="787907"/>
            <a:chOff x="7318011" y="1456480"/>
            <a:chExt cx="4260761" cy="787907"/>
          </a:xfrm>
        </p:grpSpPr>
        <p:sp>
          <p:nvSpPr>
            <p:cNvPr id="25" name="文本框 24">
              <a:extLst>
                <a:ext uri="{FF2B5EF4-FFF2-40B4-BE49-F238E27FC236}">
                  <a16:creationId xmlns="" xmlns:a16="http://schemas.microsoft.com/office/drawing/2014/main" id="{BE5580F3-C87B-4DE5-A8B5-47E13C5ED212}"/>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smtClean="0">
                  <a:solidFill>
                    <a:schemeClr val="tx1">
                      <a:lumMod val="85000"/>
                      <a:lumOff val="15000"/>
                    </a:schemeClr>
                  </a:solidFill>
                </a:rPr>
                <a:t>项目背景</a:t>
              </a:r>
              <a:endParaRPr lang="zh-CN" altLang="en-US" sz="3200" b="1" dirty="0">
                <a:solidFill>
                  <a:schemeClr val="tx1">
                    <a:lumMod val="85000"/>
                    <a:lumOff val="15000"/>
                  </a:schemeClr>
                </a:solidFill>
              </a:endParaRPr>
            </a:p>
          </p:txBody>
        </p:sp>
        <p:sp>
          <p:nvSpPr>
            <p:cNvPr id="26" name="文本框 25">
              <a:extLst>
                <a:ext uri="{FF2B5EF4-FFF2-40B4-BE49-F238E27FC236}">
                  <a16:creationId xmlns="" xmlns:a16="http://schemas.microsoft.com/office/drawing/2014/main" id="{C73B153C-6705-4633-AEF0-1B859A29290F}"/>
                </a:ext>
              </a:extLst>
            </p:cNvPr>
            <p:cNvSpPr txBox="1"/>
            <p:nvPr/>
          </p:nvSpPr>
          <p:spPr>
            <a:xfrm>
              <a:off x="7318011" y="1984059"/>
              <a:ext cx="4260761" cy="260328"/>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1050" dirty="0" smtClean="0">
                  <a:solidFill>
                    <a:schemeClr val="bg1">
                      <a:lumMod val="65000"/>
                    </a:schemeClr>
                  </a:solidFill>
                  <a:latin typeface="Century Gothic" panose="020B0502020202020204" pitchFamily="34" charset="0"/>
                  <a:ea typeface="+mj-ea"/>
                </a:rPr>
                <a:t>项目需求</a:t>
              </a:r>
              <a:endParaRPr lang="en-US" altLang="zh-CN" sz="1050" dirty="0">
                <a:solidFill>
                  <a:schemeClr val="bg1">
                    <a:lumMod val="65000"/>
                  </a:schemeClr>
                </a:solidFill>
                <a:latin typeface="Century Gothic" panose="020B0502020202020204" pitchFamily="34" charset="0"/>
                <a:ea typeface="+mj-ea"/>
              </a:endParaRPr>
            </a:p>
          </p:txBody>
        </p:sp>
      </p:grpSp>
      <p:sp>
        <p:nvSpPr>
          <p:cNvPr id="39" name="文本框 38"/>
          <p:cNvSpPr txBox="1"/>
          <p:nvPr/>
        </p:nvSpPr>
        <p:spPr>
          <a:xfrm>
            <a:off x="419285" y="1636620"/>
            <a:ext cx="3295308" cy="787075"/>
          </a:xfrm>
          <a:prstGeom prst="rect">
            <a:avLst/>
          </a:prstGeom>
          <a:noFill/>
        </p:spPr>
        <p:txBody>
          <a:bodyPr wrap="square" rtlCol="0">
            <a:spAutoFit/>
            <a:scene3d>
              <a:camera prst="orthographicFront"/>
              <a:lightRig rig="threePt" dir="t"/>
            </a:scene3d>
            <a:sp3d contourW="12700"/>
          </a:bodyPr>
          <a:lstStyle/>
          <a:p>
            <a:pPr>
              <a:lnSpc>
                <a:spcPct val="150000"/>
              </a:lnSpc>
            </a:pPr>
            <a:r>
              <a:rPr lang="en-US" altLang="zh-CN" sz="1600" dirty="0" smtClean="0">
                <a:solidFill>
                  <a:schemeClr val="tx1">
                    <a:lumMod val="75000"/>
                    <a:lumOff val="25000"/>
                  </a:schemeClr>
                </a:solidFill>
              </a:rPr>
              <a:t>   </a:t>
            </a:r>
            <a:r>
              <a:rPr lang="zh-CN" altLang="zh-CN" sz="1600" dirty="0" smtClean="0">
                <a:solidFill>
                  <a:schemeClr val="tx1">
                    <a:lumMod val="75000"/>
                    <a:lumOff val="25000"/>
                  </a:schemeClr>
                </a:solidFill>
              </a:rPr>
              <a:t>对</a:t>
            </a:r>
            <a:r>
              <a:rPr lang="zh-CN" altLang="zh-CN" sz="1600" dirty="0">
                <a:solidFill>
                  <a:schemeClr val="tx1">
                    <a:lumMod val="75000"/>
                    <a:lumOff val="25000"/>
                  </a:schemeClr>
                </a:solidFill>
              </a:rPr>
              <a:t>学生表现的预测成为大多数教育机构和学院的迫切</a:t>
            </a:r>
            <a:r>
              <a:rPr lang="zh-CN" altLang="zh-CN" sz="1600" dirty="0" smtClean="0">
                <a:solidFill>
                  <a:schemeClr val="tx1">
                    <a:lumMod val="75000"/>
                    <a:lumOff val="25000"/>
                  </a:schemeClr>
                </a:solidFill>
              </a:rPr>
              <a:t>需求</a:t>
            </a:r>
            <a:endParaRPr lang="zh-CN" altLang="zh-CN" sz="1600" dirty="0">
              <a:solidFill>
                <a:schemeClr val="tx1">
                  <a:lumMod val="75000"/>
                  <a:lumOff val="25000"/>
                </a:schemeClr>
              </a:solidFill>
            </a:endParaRPr>
          </a:p>
        </p:txBody>
      </p:sp>
      <p:sp>
        <p:nvSpPr>
          <p:cNvPr id="41" name="文本框 40"/>
          <p:cNvSpPr txBox="1"/>
          <p:nvPr/>
        </p:nvSpPr>
        <p:spPr>
          <a:xfrm>
            <a:off x="279056" y="4236404"/>
            <a:ext cx="3508771" cy="1200329"/>
          </a:xfrm>
          <a:prstGeom prst="rect">
            <a:avLst/>
          </a:prstGeom>
          <a:noFill/>
        </p:spPr>
        <p:txBody>
          <a:bodyPr wrap="square" rtlCol="0">
            <a:spAutoFit/>
            <a:scene3d>
              <a:camera prst="orthographicFront"/>
              <a:lightRig rig="threePt" dir="t"/>
            </a:scene3d>
            <a:sp3d contourW="12700"/>
          </a:bodyPr>
          <a:lstStyle/>
          <a:p>
            <a:pPr>
              <a:lnSpc>
                <a:spcPct val="150000"/>
              </a:lnSpc>
            </a:pPr>
            <a:r>
              <a:rPr lang="en-US" altLang="zh-CN" sz="1600" dirty="0"/>
              <a:t>   </a:t>
            </a:r>
            <a:r>
              <a:rPr lang="zh-CN" altLang="zh-CN" sz="1600" dirty="0">
                <a:solidFill>
                  <a:schemeClr val="tx1">
                    <a:lumMod val="75000"/>
                    <a:lumOff val="25000"/>
                  </a:schemeClr>
                </a:solidFill>
              </a:rPr>
              <a:t>对于教育学家和教育心理学工作者来说可以用来提供一些预测数据和实际数据作比较用作研究</a:t>
            </a:r>
            <a:endParaRPr lang="en-US" altLang="zh-CN" sz="1600" dirty="0">
              <a:solidFill>
                <a:schemeClr val="tx1">
                  <a:lumMod val="75000"/>
                  <a:lumOff val="25000"/>
                </a:schemeClr>
              </a:solidFill>
            </a:endParaRPr>
          </a:p>
        </p:txBody>
      </p:sp>
      <p:sp>
        <p:nvSpPr>
          <p:cNvPr id="42" name="文本框 41"/>
          <p:cNvSpPr txBox="1"/>
          <p:nvPr/>
        </p:nvSpPr>
        <p:spPr>
          <a:xfrm>
            <a:off x="8508474" y="4437966"/>
            <a:ext cx="3191572" cy="830997"/>
          </a:xfrm>
          <a:prstGeom prst="rect">
            <a:avLst/>
          </a:prstGeom>
          <a:noFill/>
        </p:spPr>
        <p:txBody>
          <a:bodyPr wrap="square" rtlCol="0">
            <a:spAutoFit/>
            <a:scene3d>
              <a:camera prst="orthographicFront"/>
              <a:lightRig rig="threePt" dir="t"/>
            </a:scene3d>
            <a:sp3d contourW="12700"/>
          </a:bodyPr>
          <a:lstStyle/>
          <a:p>
            <a:pPr>
              <a:lnSpc>
                <a:spcPct val="150000"/>
              </a:lnSpc>
            </a:pPr>
            <a:r>
              <a:rPr lang="en-US" altLang="zh-CN" sz="1600" dirty="0"/>
              <a:t>  </a:t>
            </a:r>
            <a:r>
              <a:rPr lang="zh-CN" altLang="en-US" sz="1600" dirty="0" smtClean="0">
                <a:solidFill>
                  <a:schemeClr val="tx1">
                    <a:lumMod val="75000"/>
                    <a:lumOff val="25000"/>
                  </a:schemeClr>
                </a:solidFill>
              </a:rPr>
              <a:t>通过选择预测结果不好的学生，对这些学生进行辅导</a:t>
            </a:r>
            <a:endParaRPr lang="zh-CN" altLang="zh-CN" sz="1600" dirty="0">
              <a:solidFill>
                <a:schemeClr val="tx1">
                  <a:lumMod val="75000"/>
                  <a:lumOff val="25000"/>
                </a:schemeClr>
              </a:solidFill>
            </a:endParaRPr>
          </a:p>
        </p:txBody>
      </p:sp>
      <p:sp>
        <p:nvSpPr>
          <p:cNvPr id="43" name="文本框 42"/>
          <p:cNvSpPr txBox="1"/>
          <p:nvPr/>
        </p:nvSpPr>
        <p:spPr>
          <a:xfrm>
            <a:off x="8562626" y="1636620"/>
            <a:ext cx="3199885" cy="787075"/>
          </a:xfrm>
          <a:prstGeom prst="rect">
            <a:avLst/>
          </a:prstGeom>
          <a:noFill/>
        </p:spPr>
        <p:txBody>
          <a:bodyPr wrap="square" rtlCol="0">
            <a:spAutoFit/>
            <a:scene3d>
              <a:camera prst="orthographicFront"/>
              <a:lightRig rig="threePt" dir="t"/>
            </a:scene3d>
            <a:sp3d contourW="12700"/>
          </a:bodyPr>
          <a:lstStyle/>
          <a:p>
            <a:pPr>
              <a:lnSpc>
                <a:spcPct val="150000"/>
              </a:lnSpc>
            </a:pPr>
            <a:r>
              <a:rPr lang="en-US" altLang="zh-CN" sz="900" dirty="0" smtClean="0"/>
              <a:t>  </a:t>
            </a:r>
            <a:r>
              <a:rPr lang="zh-CN" altLang="zh-CN" sz="1600" dirty="0">
                <a:solidFill>
                  <a:schemeClr val="tx1">
                    <a:lumMod val="75000"/>
                    <a:lumOff val="25000"/>
                  </a:schemeClr>
                </a:solidFill>
              </a:rPr>
              <a:t>预测学生的表现，以吸引不同的学生参与研究和创新项目</a:t>
            </a:r>
          </a:p>
        </p:txBody>
      </p:sp>
    </p:spTree>
    <p:extLst>
      <p:ext uri="{BB962C8B-B14F-4D97-AF65-F5344CB8AC3E}">
        <p14:creationId xmlns:p14="http://schemas.microsoft.com/office/powerpoint/2010/main" val="42346563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fltVal val="0"/>
                                          </p:val>
                                        </p:tav>
                                        <p:tav tm="100000">
                                          <p:val>
                                            <p:strVal val="#ppt_w"/>
                                          </p:val>
                                        </p:tav>
                                      </p:tavLst>
                                    </p:anim>
                                    <p:anim calcmode="lin" valueType="num">
                                      <p:cBhvr>
                                        <p:cTn id="8" dur="500" fill="hold"/>
                                        <p:tgtEl>
                                          <p:spTgt spid="40"/>
                                        </p:tgtEl>
                                        <p:attrNameLst>
                                          <p:attrName>ppt_h</p:attrName>
                                        </p:attrNameLst>
                                      </p:cBhvr>
                                      <p:tavLst>
                                        <p:tav tm="0">
                                          <p:val>
                                            <p:fltVal val="0"/>
                                          </p:val>
                                        </p:tav>
                                        <p:tav tm="100000">
                                          <p:val>
                                            <p:strVal val="#ppt_h"/>
                                          </p:val>
                                        </p:tav>
                                      </p:tavLst>
                                    </p:anim>
                                    <p:animEffect transition="in" filter="fade">
                                      <p:cBhvr>
                                        <p:cTn id="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菱形 3">
            <a:extLst>
              <a:ext uri="{FF2B5EF4-FFF2-40B4-BE49-F238E27FC236}">
                <a16:creationId xmlns="" xmlns:a16="http://schemas.microsoft.com/office/drawing/2014/main" id="{F4657F05-0016-476B-BBDC-AD8419B135F6}"/>
              </a:ext>
            </a:extLst>
          </p:cNvPr>
          <p:cNvSpPr/>
          <p:nvPr/>
        </p:nvSpPr>
        <p:spPr>
          <a:xfrm>
            <a:off x="2870200" y="139785"/>
            <a:ext cx="6451600" cy="6451600"/>
          </a:xfrm>
          <a:prstGeom prst="diamond">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 xmlns:a16="http://schemas.microsoft.com/office/drawing/2014/main" id="{48930F41-75C2-4BA3-ACDA-ABAF1155192C}"/>
              </a:ext>
            </a:extLst>
          </p:cNvPr>
          <p:cNvSpPr/>
          <p:nvPr/>
        </p:nvSpPr>
        <p:spPr>
          <a:xfrm>
            <a:off x="0" y="0"/>
            <a:ext cx="12192000" cy="32393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blipFill>
            <a:blip r:embed="rId3"/>
            <a:tile tx="6350" ty="-215900" sx="89000" sy="89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 xmlns:a16="http://schemas.microsoft.com/office/drawing/2014/main" id="{710C9878-BAA2-4599-8AEA-C905075195A4}"/>
              </a:ext>
            </a:extLst>
          </p:cNvPr>
          <p:cNvSpPr/>
          <p:nvPr/>
        </p:nvSpPr>
        <p:spPr>
          <a:xfrm>
            <a:off x="0" y="0"/>
            <a:ext cx="12192000" cy="32393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gradFill>
            <a:gsLst>
              <a:gs pos="0">
                <a:schemeClr val="tx1">
                  <a:alpha val="50000"/>
                </a:schemeClr>
              </a:gs>
              <a:gs pos="100000">
                <a:schemeClr val="tx1">
                  <a:lumMod val="95000"/>
                  <a:lumOff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图文框 1">
            <a:extLst>
              <a:ext uri="{FF2B5EF4-FFF2-40B4-BE49-F238E27FC236}">
                <a16:creationId xmlns="" xmlns:a16="http://schemas.microsoft.com/office/drawing/2014/main" id="{8E283B52-0BDB-42FF-9410-3EADFF0C0028}"/>
              </a:ext>
            </a:extLst>
          </p:cNvPr>
          <p:cNvSpPr/>
          <p:nvPr/>
        </p:nvSpPr>
        <p:spPr>
          <a:xfrm>
            <a:off x="4747911" y="1259013"/>
            <a:ext cx="2696178" cy="3909888"/>
          </a:xfrm>
          <a:prstGeom prst="frame">
            <a:avLst>
              <a:gd name="adj1" fmla="val 258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文本框 4">
            <a:extLst>
              <a:ext uri="{FF2B5EF4-FFF2-40B4-BE49-F238E27FC236}">
                <a16:creationId xmlns="" xmlns:a16="http://schemas.microsoft.com/office/drawing/2014/main" id="{8E901845-D95B-4441-B572-926B177F55A2}"/>
              </a:ext>
            </a:extLst>
          </p:cNvPr>
          <p:cNvSpPr txBox="1"/>
          <p:nvPr/>
        </p:nvSpPr>
        <p:spPr>
          <a:xfrm>
            <a:off x="5305878" y="3365585"/>
            <a:ext cx="1580243" cy="1569660"/>
          </a:xfrm>
          <a:prstGeom prst="rect">
            <a:avLst/>
          </a:prstGeom>
          <a:noFill/>
        </p:spPr>
        <p:txBody>
          <a:bodyPr wrap="square" rtlCol="0">
            <a:spAutoFit/>
            <a:scene3d>
              <a:camera prst="orthographicFront"/>
              <a:lightRig rig="threePt" dir="t"/>
            </a:scene3d>
            <a:sp3d contourW="12700"/>
          </a:bodyPr>
          <a:lstStyle/>
          <a:p>
            <a:pPr algn="ctr"/>
            <a:r>
              <a:rPr lang="zh-CN" altLang="en-US" sz="4800" b="1" dirty="0" smtClean="0">
                <a:solidFill>
                  <a:schemeClr val="tx1">
                    <a:lumMod val="75000"/>
                    <a:lumOff val="25000"/>
                  </a:schemeClr>
                </a:solidFill>
              </a:rPr>
              <a:t>开发历程</a:t>
            </a:r>
            <a:endParaRPr lang="zh-CN" altLang="en-US" sz="4800" b="1" dirty="0">
              <a:solidFill>
                <a:schemeClr val="tx1">
                  <a:lumMod val="75000"/>
                  <a:lumOff val="25000"/>
                </a:schemeClr>
              </a:solidFill>
            </a:endParaRPr>
          </a:p>
        </p:txBody>
      </p:sp>
      <p:sp>
        <p:nvSpPr>
          <p:cNvPr id="6" name="文本框 5">
            <a:extLst>
              <a:ext uri="{FF2B5EF4-FFF2-40B4-BE49-F238E27FC236}">
                <a16:creationId xmlns="" xmlns:a16="http://schemas.microsoft.com/office/drawing/2014/main" id="{7273E509-5CA4-440A-82C7-7C03CE28F288}"/>
              </a:ext>
            </a:extLst>
          </p:cNvPr>
          <p:cNvSpPr txBox="1"/>
          <p:nvPr/>
        </p:nvSpPr>
        <p:spPr>
          <a:xfrm>
            <a:off x="4864100" y="1482574"/>
            <a:ext cx="2463800" cy="1569660"/>
          </a:xfrm>
          <a:prstGeom prst="rect">
            <a:avLst/>
          </a:prstGeom>
          <a:noFill/>
        </p:spPr>
        <p:txBody>
          <a:bodyPr wrap="square" rtlCol="0">
            <a:spAutoFit/>
            <a:scene3d>
              <a:camera prst="orthographicFront"/>
              <a:lightRig rig="threePt" dir="t"/>
            </a:scene3d>
            <a:sp3d contourW="12700"/>
          </a:bodyPr>
          <a:lstStyle/>
          <a:p>
            <a:pPr algn="ctr"/>
            <a:r>
              <a:rPr lang="en-US" altLang="zh-CN" sz="9600" dirty="0">
                <a:solidFill>
                  <a:schemeClr val="bg1"/>
                </a:solidFill>
                <a:latin typeface="Century Gothic" panose="020B0502020202020204" pitchFamily="34" charset="0"/>
              </a:rPr>
              <a:t>02</a:t>
            </a:r>
            <a:endParaRPr lang="zh-CN" altLang="en-US" sz="96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04976203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16" presetClass="entr" presetSubtype="26"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Horizontal)">
                                      <p:cBhvr>
                                        <p:cTn id="20" dur="500"/>
                                        <p:tgtEl>
                                          <p:spTgt spid="2"/>
                                        </p:tgtEl>
                                      </p:cBhvr>
                                    </p:animEffect>
                                  </p:childTnLst>
                                </p:cTn>
                              </p:par>
                            </p:childTnLst>
                          </p:cTn>
                        </p:par>
                        <p:par>
                          <p:cTn id="21" fill="hold">
                            <p:stCondLst>
                              <p:cond delay="1000"/>
                            </p:stCondLst>
                            <p:childTnLst>
                              <p:par>
                                <p:cTn id="22" presetID="42"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1000"/>
                                        <p:tgtEl>
                                          <p:spTgt spid="6"/>
                                        </p:tgtEl>
                                      </p:cBhvr>
                                    </p:animEffect>
                                    <p:anim calcmode="lin" valueType="num">
                                      <p:cBhvr>
                                        <p:cTn id="25" dur="1000" fill="hold"/>
                                        <p:tgtEl>
                                          <p:spTgt spid="6"/>
                                        </p:tgtEl>
                                        <p:attrNameLst>
                                          <p:attrName>ppt_x</p:attrName>
                                        </p:attrNameLst>
                                      </p:cBhvr>
                                      <p:tavLst>
                                        <p:tav tm="0">
                                          <p:val>
                                            <p:strVal val="#ppt_x"/>
                                          </p:val>
                                        </p:tav>
                                        <p:tav tm="100000">
                                          <p:val>
                                            <p:strVal val="#ppt_x"/>
                                          </p:val>
                                        </p:tav>
                                      </p:tavLst>
                                    </p:anim>
                                    <p:anim calcmode="lin" valueType="num">
                                      <p:cBhvr>
                                        <p:cTn id="26" dur="1000" fill="hold"/>
                                        <p:tgtEl>
                                          <p:spTgt spid="6"/>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0"/>
                                        <p:tgtEl>
                                          <p:spTgt spid="5"/>
                                        </p:tgtEl>
                                      </p:cBhvr>
                                    </p:animEffect>
                                    <p:anim calcmode="lin" valueType="num">
                                      <p:cBhvr>
                                        <p:cTn id="30" dur="1000" fill="hold"/>
                                        <p:tgtEl>
                                          <p:spTgt spid="5"/>
                                        </p:tgtEl>
                                        <p:attrNameLst>
                                          <p:attrName>ppt_x</p:attrName>
                                        </p:attrNameLst>
                                      </p:cBhvr>
                                      <p:tavLst>
                                        <p:tav tm="0">
                                          <p:val>
                                            <p:strVal val="#ppt_x"/>
                                          </p:val>
                                        </p:tav>
                                        <p:tav tm="100000">
                                          <p:val>
                                            <p:strVal val="#ppt_x"/>
                                          </p:val>
                                        </p:tav>
                                      </p:tavLst>
                                    </p:anim>
                                    <p:anim calcmode="lin" valueType="num">
                                      <p:cBhvr>
                                        <p:cTn id="3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3" grpId="0" animBg="1"/>
      <p:bldP spid="2" grpId="0" animBg="1"/>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978257" y="3008257"/>
            <a:ext cx="8250432" cy="2377720"/>
            <a:chOff x="1314439" y="2072921"/>
            <a:chExt cx="9578068" cy="2760336"/>
          </a:xfrm>
        </p:grpSpPr>
        <p:grpSp>
          <p:nvGrpSpPr>
            <p:cNvPr id="9" name="组合 8"/>
            <p:cNvGrpSpPr/>
            <p:nvPr/>
          </p:nvGrpSpPr>
          <p:grpSpPr>
            <a:xfrm>
              <a:off x="1314439" y="4140778"/>
              <a:ext cx="2390675" cy="692479"/>
              <a:chOff x="1378857" y="3771092"/>
              <a:chExt cx="2105062" cy="568679"/>
            </a:xfrm>
          </p:grpSpPr>
          <p:cxnSp>
            <p:nvCxnSpPr>
              <p:cNvPr id="3" name="直接连接符 2"/>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3705114" y="3451493"/>
              <a:ext cx="2390675" cy="692479"/>
              <a:chOff x="1378857" y="3771092"/>
              <a:chExt cx="2105062" cy="568679"/>
            </a:xfrm>
          </p:grpSpPr>
          <p:cxnSp>
            <p:nvCxnSpPr>
              <p:cNvPr id="14" name="直接连接符 13"/>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6095232" y="2762207"/>
              <a:ext cx="2390675" cy="692479"/>
              <a:chOff x="1378857" y="3771092"/>
              <a:chExt cx="2105062" cy="568679"/>
            </a:xfrm>
          </p:grpSpPr>
          <p:cxnSp>
            <p:nvCxnSpPr>
              <p:cNvPr id="20" name="直接连接符 19"/>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8501832" y="2072921"/>
              <a:ext cx="2390675" cy="692479"/>
              <a:chOff x="1378857" y="3771092"/>
              <a:chExt cx="2105062" cy="568679"/>
            </a:xfrm>
          </p:grpSpPr>
          <p:cxnSp>
            <p:nvCxnSpPr>
              <p:cNvPr id="23" name="直接连接符 22"/>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3588539" y="3933308"/>
              <a:ext cx="421330" cy="421330"/>
              <a:chOff x="3283590" y="2455656"/>
              <a:chExt cx="421330" cy="421330"/>
            </a:xfrm>
          </p:grpSpPr>
          <p:sp>
            <p:nvSpPr>
              <p:cNvPr id="26" name="椭圆 25"/>
              <p:cNvSpPr/>
              <p:nvPr/>
            </p:nvSpPr>
            <p:spPr>
              <a:xfrm>
                <a:off x="3283590" y="2455656"/>
                <a:ext cx="421330" cy="42133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加号 26"/>
              <p:cNvSpPr/>
              <p:nvPr/>
            </p:nvSpPr>
            <p:spPr>
              <a:xfrm>
                <a:off x="3366641" y="2538707"/>
                <a:ext cx="255228" cy="25522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5880946" y="3240828"/>
              <a:ext cx="421330" cy="421330"/>
              <a:chOff x="3283590" y="2455656"/>
              <a:chExt cx="421330" cy="421330"/>
            </a:xfrm>
          </p:grpSpPr>
          <p:sp>
            <p:nvSpPr>
              <p:cNvPr id="29" name="椭圆 28"/>
              <p:cNvSpPr/>
              <p:nvPr/>
            </p:nvSpPr>
            <p:spPr>
              <a:xfrm>
                <a:off x="3283590" y="2455656"/>
                <a:ext cx="421330" cy="42133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加号 29"/>
              <p:cNvSpPr/>
              <p:nvPr/>
            </p:nvSpPr>
            <p:spPr>
              <a:xfrm>
                <a:off x="3366641" y="2538707"/>
                <a:ext cx="255228" cy="25522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8291167" y="2508000"/>
              <a:ext cx="421330" cy="421330"/>
              <a:chOff x="3283590" y="2455656"/>
              <a:chExt cx="421330" cy="421330"/>
            </a:xfrm>
          </p:grpSpPr>
          <p:sp>
            <p:nvSpPr>
              <p:cNvPr id="32" name="椭圆 31"/>
              <p:cNvSpPr/>
              <p:nvPr/>
            </p:nvSpPr>
            <p:spPr>
              <a:xfrm>
                <a:off x="3283590" y="2455656"/>
                <a:ext cx="421330" cy="42133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加号 32"/>
              <p:cNvSpPr/>
              <p:nvPr/>
            </p:nvSpPr>
            <p:spPr>
              <a:xfrm>
                <a:off x="3366641" y="2538707"/>
                <a:ext cx="255228" cy="25522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6" name="矩形 35"/>
          <p:cNvSpPr/>
          <p:nvPr/>
        </p:nvSpPr>
        <p:spPr>
          <a:xfrm>
            <a:off x="2260895" y="3221883"/>
            <a:ext cx="2241974" cy="394210"/>
          </a:xfrm>
          <a:prstGeom prst="rect">
            <a:avLst/>
          </a:prstGeom>
        </p:spPr>
        <p:txBody>
          <a:bodyPr wrap="square">
            <a:spAutoFit/>
            <a:scene3d>
              <a:camera prst="orthographicFront"/>
              <a:lightRig rig="threePt" dir="t"/>
            </a:scene3d>
            <a:sp3d contourW="6350"/>
          </a:bodyPr>
          <a:lstStyle/>
          <a:p>
            <a:pPr>
              <a:lnSpc>
                <a:spcPct val="120000"/>
              </a:lnSpc>
            </a:pPr>
            <a:endParaRPr lang="zh-CN" altLang="en-US" b="1" dirty="0">
              <a:solidFill>
                <a:schemeClr val="tx1">
                  <a:lumMod val="65000"/>
                  <a:lumOff val="35000"/>
                </a:schemeClr>
              </a:solidFill>
            </a:endParaRPr>
          </a:p>
        </p:txBody>
      </p:sp>
      <p:sp>
        <p:nvSpPr>
          <p:cNvPr id="54" name="椭圆 45"/>
          <p:cNvSpPr/>
          <p:nvPr/>
        </p:nvSpPr>
        <p:spPr>
          <a:xfrm>
            <a:off x="3182760" y="3927681"/>
            <a:ext cx="459844" cy="830060"/>
          </a:xfrm>
          <a:custGeom>
            <a:avLst/>
            <a:gdLst>
              <a:gd name="T0" fmla="*/ 91 w 142"/>
              <a:gd name="T1" fmla="*/ 61 h 256"/>
              <a:gd name="T2" fmla="*/ 90 w 142"/>
              <a:gd name="T3" fmla="*/ 61 h 256"/>
              <a:gd name="T4" fmla="*/ 104 w 142"/>
              <a:gd name="T5" fmla="*/ 33 h 256"/>
              <a:gd name="T6" fmla="*/ 71 w 142"/>
              <a:gd name="T7" fmla="*/ 0 h 256"/>
              <a:gd name="T8" fmla="*/ 38 w 142"/>
              <a:gd name="T9" fmla="*/ 33 h 256"/>
              <a:gd name="T10" fmla="*/ 52 w 142"/>
              <a:gd name="T11" fmla="*/ 61 h 256"/>
              <a:gd name="T12" fmla="*/ 51 w 142"/>
              <a:gd name="T13" fmla="*/ 61 h 256"/>
              <a:gd name="T14" fmla="*/ 0 w 142"/>
              <a:gd name="T15" fmla="*/ 116 h 256"/>
              <a:gd name="T16" fmla="*/ 0 w 142"/>
              <a:gd name="T17" fmla="*/ 141 h 256"/>
              <a:gd name="T18" fmla="*/ 16 w 142"/>
              <a:gd name="T19" fmla="*/ 156 h 256"/>
              <a:gd name="T20" fmla="*/ 31 w 142"/>
              <a:gd name="T21" fmla="*/ 141 h 256"/>
              <a:gd name="T22" fmla="*/ 31 w 142"/>
              <a:gd name="T23" fmla="*/ 116 h 256"/>
              <a:gd name="T24" fmla="*/ 36 w 142"/>
              <a:gd name="T25" fmla="*/ 101 h 256"/>
              <a:gd name="T26" fmla="*/ 36 w 142"/>
              <a:gd name="T27" fmla="*/ 241 h 256"/>
              <a:gd name="T28" fmla="*/ 51 w 142"/>
              <a:gd name="T29" fmla="*/ 256 h 256"/>
              <a:gd name="T30" fmla="*/ 67 w 142"/>
              <a:gd name="T31" fmla="*/ 241 h 256"/>
              <a:gd name="T32" fmla="*/ 67 w 142"/>
              <a:gd name="T33" fmla="*/ 177 h 256"/>
              <a:gd name="T34" fmla="*/ 75 w 142"/>
              <a:gd name="T35" fmla="*/ 177 h 256"/>
              <a:gd name="T36" fmla="*/ 75 w 142"/>
              <a:gd name="T37" fmla="*/ 241 h 256"/>
              <a:gd name="T38" fmla="*/ 91 w 142"/>
              <a:gd name="T39" fmla="*/ 256 h 256"/>
              <a:gd name="T40" fmla="*/ 106 w 142"/>
              <a:gd name="T41" fmla="*/ 241 h 256"/>
              <a:gd name="T42" fmla="*/ 106 w 142"/>
              <a:gd name="T43" fmla="*/ 101 h 256"/>
              <a:gd name="T44" fmla="*/ 111 w 142"/>
              <a:gd name="T45" fmla="*/ 116 h 256"/>
              <a:gd name="T46" fmla="*/ 111 w 142"/>
              <a:gd name="T47" fmla="*/ 141 h 256"/>
              <a:gd name="T48" fmla="*/ 126 w 142"/>
              <a:gd name="T49" fmla="*/ 156 h 256"/>
              <a:gd name="T50" fmla="*/ 142 w 142"/>
              <a:gd name="T51" fmla="*/ 141 h 256"/>
              <a:gd name="T52" fmla="*/ 142 w 142"/>
              <a:gd name="T53" fmla="*/ 116 h 256"/>
              <a:gd name="T54" fmla="*/ 91 w 142"/>
              <a:gd name="T55" fmla="*/ 61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2" h="256">
                <a:moveTo>
                  <a:pt x="91" y="61"/>
                </a:moveTo>
                <a:cubicBezTo>
                  <a:pt x="90" y="61"/>
                  <a:pt x="90" y="61"/>
                  <a:pt x="90" y="61"/>
                </a:cubicBezTo>
                <a:cubicBezTo>
                  <a:pt x="99" y="55"/>
                  <a:pt x="104" y="45"/>
                  <a:pt x="104" y="33"/>
                </a:cubicBezTo>
                <a:cubicBezTo>
                  <a:pt x="104" y="15"/>
                  <a:pt x="89" y="0"/>
                  <a:pt x="71" y="0"/>
                </a:cubicBezTo>
                <a:cubicBezTo>
                  <a:pt x="53" y="0"/>
                  <a:pt x="38" y="15"/>
                  <a:pt x="38" y="33"/>
                </a:cubicBezTo>
                <a:cubicBezTo>
                  <a:pt x="38" y="45"/>
                  <a:pt x="43" y="55"/>
                  <a:pt x="52" y="61"/>
                </a:cubicBezTo>
                <a:cubicBezTo>
                  <a:pt x="51" y="61"/>
                  <a:pt x="51" y="61"/>
                  <a:pt x="51" y="61"/>
                </a:cubicBezTo>
                <a:cubicBezTo>
                  <a:pt x="23" y="61"/>
                  <a:pt x="0" y="85"/>
                  <a:pt x="0" y="116"/>
                </a:cubicBezTo>
                <a:cubicBezTo>
                  <a:pt x="0" y="141"/>
                  <a:pt x="0" y="141"/>
                  <a:pt x="0" y="141"/>
                </a:cubicBezTo>
                <a:cubicBezTo>
                  <a:pt x="0" y="149"/>
                  <a:pt x="7" y="156"/>
                  <a:pt x="16" y="156"/>
                </a:cubicBezTo>
                <a:cubicBezTo>
                  <a:pt x="24" y="156"/>
                  <a:pt x="31" y="149"/>
                  <a:pt x="31" y="141"/>
                </a:cubicBezTo>
                <a:cubicBezTo>
                  <a:pt x="31" y="116"/>
                  <a:pt x="31" y="116"/>
                  <a:pt x="31" y="116"/>
                </a:cubicBezTo>
                <a:cubicBezTo>
                  <a:pt x="31" y="110"/>
                  <a:pt x="33" y="105"/>
                  <a:pt x="36" y="101"/>
                </a:cubicBezTo>
                <a:cubicBezTo>
                  <a:pt x="36" y="241"/>
                  <a:pt x="36" y="241"/>
                  <a:pt x="36" y="241"/>
                </a:cubicBezTo>
                <a:cubicBezTo>
                  <a:pt x="36" y="249"/>
                  <a:pt x="43" y="256"/>
                  <a:pt x="51" y="256"/>
                </a:cubicBezTo>
                <a:cubicBezTo>
                  <a:pt x="60" y="256"/>
                  <a:pt x="67" y="249"/>
                  <a:pt x="67" y="241"/>
                </a:cubicBezTo>
                <a:cubicBezTo>
                  <a:pt x="67" y="177"/>
                  <a:pt x="67" y="177"/>
                  <a:pt x="67" y="177"/>
                </a:cubicBezTo>
                <a:cubicBezTo>
                  <a:pt x="75" y="177"/>
                  <a:pt x="75" y="177"/>
                  <a:pt x="75" y="177"/>
                </a:cubicBezTo>
                <a:cubicBezTo>
                  <a:pt x="75" y="241"/>
                  <a:pt x="75" y="241"/>
                  <a:pt x="75" y="241"/>
                </a:cubicBezTo>
                <a:cubicBezTo>
                  <a:pt x="75" y="249"/>
                  <a:pt x="82" y="256"/>
                  <a:pt x="91" y="256"/>
                </a:cubicBezTo>
                <a:cubicBezTo>
                  <a:pt x="99" y="256"/>
                  <a:pt x="106" y="249"/>
                  <a:pt x="106" y="241"/>
                </a:cubicBezTo>
                <a:cubicBezTo>
                  <a:pt x="106" y="101"/>
                  <a:pt x="106" y="101"/>
                  <a:pt x="106" y="101"/>
                </a:cubicBezTo>
                <a:cubicBezTo>
                  <a:pt x="109" y="105"/>
                  <a:pt x="111" y="110"/>
                  <a:pt x="111" y="116"/>
                </a:cubicBezTo>
                <a:cubicBezTo>
                  <a:pt x="111" y="141"/>
                  <a:pt x="111" y="141"/>
                  <a:pt x="111" y="141"/>
                </a:cubicBezTo>
                <a:cubicBezTo>
                  <a:pt x="111" y="149"/>
                  <a:pt x="118" y="156"/>
                  <a:pt x="126" y="156"/>
                </a:cubicBezTo>
                <a:cubicBezTo>
                  <a:pt x="135" y="156"/>
                  <a:pt x="142" y="149"/>
                  <a:pt x="142" y="141"/>
                </a:cubicBezTo>
                <a:cubicBezTo>
                  <a:pt x="142" y="116"/>
                  <a:pt x="142" y="116"/>
                  <a:pt x="142" y="116"/>
                </a:cubicBezTo>
                <a:cubicBezTo>
                  <a:pt x="142" y="85"/>
                  <a:pt x="119" y="61"/>
                  <a:pt x="91" y="61"/>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3" name="椭圆 46"/>
          <p:cNvSpPr/>
          <p:nvPr/>
        </p:nvSpPr>
        <p:spPr>
          <a:xfrm>
            <a:off x="5192362" y="3331392"/>
            <a:ext cx="390342" cy="830060"/>
          </a:xfrm>
          <a:custGeom>
            <a:avLst/>
            <a:gdLst>
              <a:gd name="connsiteX0" fmla="*/ 59298 w 159012"/>
              <a:gd name="connsiteY0" fmla="*/ 82550 h 338138"/>
              <a:gd name="connsiteX1" fmla="*/ 105677 w 159012"/>
              <a:gd name="connsiteY1" fmla="*/ 82550 h 338138"/>
              <a:gd name="connsiteX2" fmla="*/ 117603 w 159012"/>
              <a:gd name="connsiteY2" fmla="*/ 93090 h 338138"/>
              <a:gd name="connsiteX3" fmla="*/ 117603 w 159012"/>
              <a:gd name="connsiteY3" fmla="*/ 94407 h 338138"/>
              <a:gd name="connsiteX4" fmla="*/ 117603 w 159012"/>
              <a:gd name="connsiteY4" fmla="*/ 132614 h 338138"/>
              <a:gd name="connsiteX5" fmla="*/ 122903 w 159012"/>
              <a:gd name="connsiteY5" fmla="*/ 143153 h 338138"/>
              <a:gd name="connsiteX6" fmla="*/ 156031 w 159012"/>
              <a:gd name="connsiteY6" fmla="*/ 180042 h 338138"/>
              <a:gd name="connsiteX7" fmla="*/ 156031 w 159012"/>
              <a:gd name="connsiteY7" fmla="*/ 195852 h 338138"/>
              <a:gd name="connsiteX8" fmla="*/ 152055 w 159012"/>
              <a:gd name="connsiteY8" fmla="*/ 199804 h 338138"/>
              <a:gd name="connsiteX9" fmla="*/ 145430 w 159012"/>
              <a:gd name="connsiteY9" fmla="*/ 202439 h 338138"/>
              <a:gd name="connsiteX10" fmla="*/ 137479 w 159012"/>
              <a:gd name="connsiteY10" fmla="*/ 199804 h 338138"/>
              <a:gd name="connsiteX11" fmla="*/ 117603 w 159012"/>
              <a:gd name="connsiteY11" fmla="*/ 178725 h 338138"/>
              <a:gd name="connsiteX12" fmla="*/ 117603 w 159012"/>
              <a:gd name="connsiteY12" fmla="*/ 195852 h 338138"/>
              <a:gd name="connsiteX13" fmla="*/ 117603 w 159012"/>
              <a:gd name="connsiteY13" fmla="*/ 197169 h 338138"/>
              <a:gd name="connsiteX14" fmla="*/ 128203 w 159012"/>
              <a:gd name="connsiteY14" fmla="*/ 222201 h 338138"/>
              <a:gd name="connsiteX15" fmla="*/ 136154 w 159012"/>
              <a:gd name="connsiteY15" fmla="*/ 251185 h 338138"/>
              <a:gd name="connsiteX16" fmla="*/ 145430 w 159012"/>
              <a:gd name="connsiteY16" fmla="*/ 314424 h 338138"/>
              <a:gd name="connsiteX17" fmla="*/ 129529 w 159012"/>
              <a:gd name="connsiteY17" fmla="*/ 336821 h 338138"/>
              <a:gd name="connsiteX18" fmla="*/ 128203 w 159012"/>
              <a:gd name="connsiteY18" fmla="*/ 336821 h 338138"/>
              <a:gd name="connsiteX19" fmla="*/ 122903 w 159012"/>
              <a:gd name="connsiteY19" fmla="*/ 338138 h 338138"/>
              <a:gd name="connsiteX20" fmla="*/ 107002 w 159012"/>
              <a:gd name="connsiteY20" fmla="*/ 323646 h 338138"/>
              <a:gd name="connsiteX21" fmla="*/ 101701 w 159012"/>
              <a:gd name="connsiteY21" fmla="*/ 270947 h 338138"/>
              <a:gd name="connsiteX22" fmla="*/ 95076 w 159012"/>
              <a:gd name="connsiteY22" fmla="*/ 244598 h 338138"/>
              <a:gd name="connsiteX23" fmla="*/ 83150 w 159012"/>
              <a:gd name="connsiteY23" fmla="*/ 215614 h 338138"/>
              <a:gd name="connsiteX24" fmla="*/ 50022 w 159012"/>
              <a:gd name="connsiteY24" fmla="*/ 318376 h 338138"/>
              <a:gd name="connsiteX25" fmla="*/ 32796 w 159012"/>
              <a:gd name="connsiteY25" fmla="*/ 331551 h 338138"/>
              <a:gd name="connsiteX26" fmla="*/ 27495 w 159012"/>
              <a:gd name="connsiteY26" fmla="*/ 330233 h 338138"/>
              <a:gd name="connsiteX27" fmla="*/ 24845 w 159012"/>
              <a:gd name="connsiteY27" fmla="*/ 330233 h 338138"/>
              <a:gd name="connsiteX28" fmla="*/ 14244 w 159012"/>
              <a:gd name="connsiteY28" fmla="*/ 321011 h 338138"/>
              <a:gd name="connsiteX29" fmla="*/ 12919 w 159012"/>
              <a:gd name="connsiteY29" fmla="*/ 307836 h 338138"/>
              <a:gd name="connsiteX30" fmla="*/ 48697 w 159012"/>
              <a:gd name="connsiteY30" fmla="*/ 198487 h 338138"/>
              <a:gd name="connsiteX31" fmla="*/ 48697 w 159012"/>
              <a:gd name="connsiteY31" fmla="*/ 197169 h 338138"/>
              <a:gd name="connsiteX32" fmla="*/ 48697 w 159012"/>
              <a:gd name="connsiteY32" fmla="*/ 155011 h 338138"/>
              <a:gd name="connsiteX33" fmla="*/ 27495 w 159012"/>
              <a:gd name="connsiteY33" fmla="*/ 197169 h 338138"/>
              <a:gd name="connsiteX34" fmla="*/ 18219 w 159012"/>
              <a:gd name="connsiteY34" fmla="*/ 202439 h 338138"/>
              <a:gd name="connsiteX35" fmla="*/ 12919 w 159012"/>
              <a:gd name="connsiteY35" fmla="*/ 202439 h 338138"/>
              <a:gd name="connsiteX36" fmla="*/ 6293 w 159012"/>
              <a:gd name="connsiteY36" fmla="*/ 199804 h 338138"/>
              <a:gd name="connsiteX37" fmla="*/ 993 w 159012"/>
              <a:gd name="connsiteY37" fmla="*/ 193217 h 338138"/>
              <a:gd name="connsiteX38" fmla="*/ 993 w 159012"/>
              <a:gd name="connsiteY38" fmla="*/ 185312 h 338138"/>
              <a:gd name="connsiteX39" fmla="*/ 46047 w 159012"/>
              <a:gd name="connsiteY39" fmla="*/ 90455 h 338138"/>
              <a:gd name="connsiteX40" fmla="*/ 59298 w 159012"/>
              <a:gd name="connsiteY40" fmla="*/ 82550 h 338138"/>
              <a:gd name="connsiteX41" fmla="*/ 85393 w 159012"/>
              <a:gd name="connsiteY41" fmla="*/ 0 h 338138"/>
              <a:gd name="connsiteX42" fmla="*/ 120318 w 159012"/>
              <a:gd name="connsiteY42" fmla="*/ 36513 h 338138"/>
              <a:gd name="connsiteX43" fmla="*/ 85393 w 159012"/>
              <a:gd name="connsiteY43" fmla="*/ 73026 h 338138"/>
              <a:gd name="connsiteX44" fmla="*/ 50468 w 159012"/>
              <a:gd name="connsiteY44" fmla="*/ 36513 h 338138"/>
              <a:gd name="connsiteX45" fmla="*/ 85393 w 159012"/>
              <a:gd name="connsiteY4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9012" h="338138">
                <a:moveTo>
                  <a:pt x="59298" y="82550"/>
                </a:moveTo>
                <a:cubicBezTo>
                  <a:pt x="59298" y="82550"/>
                  <a:pt x="59298" y="82550"/>
                  <a:pt x="105677" y="82550"/>
                </a:cubicBezTo>
                <a:cubicBezTo>
                  <a:pt x="112302" y="82550"/>
                  <a:pt x="117603" y="86502"/>
                  <a:pt x="117603" y="93090"/>
                </a:cubicBezTo>
                <a:cubicBezTo>
                  <a:pt x="117603" y="93090"/>
                  <a:pt x="117603" y="93090"/>
                  <a:pt x="117603" y="94407"/>
                </a:cubicBezTo>
                <a:cubicBezTo>
                  <a:pt x="117603" y="94407"/>
                  <a:pt x="117603" y="94407"/>
                  <a:pt x="117603" y="132614"/>
                </a:cubicBezTo>
                <a:cubicBezTo>
                  <a:pt x="118928" y="135249"/>
                  <a:pt x="120253" y="140518"/>
                  <a:pt x="122903" y="143153"/>
                </a:cubicBezTo>
                <a:cubicBezTo>
                  <a:pt x="122903" y="143153"/>
                  <a:pt x="122903" y="143153"/>
                  <a:pt x="156031" y="180042"/>
                </a:cubicBezTo>
                <a:cubicBezTo>
                  <a:pt x="160006" y="183995"/>
                  <a:pt x="160006" y="190582"/>
                  <a:pt x="156031" y="195852"/>
                </a:cubicBezTo>
                <a:cubicBezTo>
                  <a:pt x="156031" y="195852"/>
                  <a:pt x="156031" y="195852"/>
                  <a:pt x="152055" y="199804"/>
                </a:cubicBezTo>
                <a:cubicBezTo>
                  <a:pt x="150730" y="201122"/>
                  <a:pt x="148080" y="202439"/>
                  <a:pt x="145430" y="202439"/>
                </a:cubicBezTo>
                <a:cubicBezTo>
                  <a:pt x="141455" y="202439"/>
                  <a:pt x="138804" y="201122"/>
                  <a:pt x="137479" y="199804"/>
                </a:cubicBezTo>
                <a:cubicBezTo>
                  <a:pt x="137479" y="199804"/>
                  <a:pt x="137479" y="199804"/>
                  <a:pt x="117603" y="178725"/>
                </a:cubicBezTo>
                <a:cubicBezTo>
                  <a:pt x="117603" y="178725"/>
                  <a:pt x="117603" y="178725"/>
                  <a:pt x="117603" y="195852"/>
                </a:cubicBezTo>
                <a:cubicBezTo>
                  <a:pt x="117603" y="195852"/>
                  <a:pt x="117603" y="195852"/>
                  <a:pt x="117603" y="197169"/>
                </a:cubicBezTo>
                <a:cubicBezTo>
                  <a:pt x="117603" y="197169"/>
                  <a:pt x="117603" y="197169"/>
                  <a:pt x="128203" y="222201"/>
                </a:cubicBezTo>
                <a:cubicBezTo>
                  <a:pt x="132179" y="230106"/>
                  <a:pt x="136154" y="243281"/>
                  <a:pt x="136154" y="251185"/>
                </a:cubicBezTo>
                <a:cubicBezTo>
                  <a:pt x="136154" y="251185"/>
                  <a:pt x="136154" y="251185"/>
                  <a:pt x="145430" y="314424"/>
                </a:cubicBezTo>
                <a:cubicBezTo>
                  <a:pt x="146755" y="324963"/>
                  <a:pt x="140129" y="334186"/>
                  <a:pt x="129529" y="336821"/>
                </a:cubicBezTo>
                <a:cubicBezTo>
                  <a:pt x="129529" y="336821"/>
                  <a:pt x="129529" y="336821"/>
                  <a:pt x="128203" y="336821"/>
                </a:cubicBezTo>
                <a:cubicBezTo>
                  <a:pt x="126878" y="338138"/>
                  <a:pt x="124228" y="338138"/>
                  <a:pt x="122903" y="338138"/>
                </a:cubicBezTo>
                <a:cubicBezTo>
                  <a:pt x="114952" y="338138"/>
                  <a:pt x="108327" y="331551"/>
                  <a:pt x="107002" y="323646"/>
                </a:cubicBezTo>
                <a:cubicBezTo>
                  <a:pt x="107002" y="323646"/>
                  <a:pt x="107002" y="323646"/>
                  <a:pt x="101701" y="270947"/>
                </a:cubicBezTo>
                <a:cubicBezTo>
                  <a:pt x="101701" y="263043"/>
                  <a:pt x="97726" y="251185"/>
                  <a:pt x="95076" y="244598"/>
                </a:cubicBezTo>
                <a:cubicBezTo>
                  <a:pt x="95076" y="244598"/>
                  <a:pt x="95076" y="244598"/>
                  <a:pt x="83150" y="215614"/>
                </a:cubicBezTo>
                <a:cubicBezTo>
                  <a:pt x="83150" y="215614"/>
                  <a:pt x="83150" y="215614"/>
                  <a:pt x="50022" y="318376"/>
                </a:cubicBezTo>
                <a:cubicBezTo>
                  <a:pt x="47372" y="326281"/>
                  <a:pt x="40746" y="331551"/>
                  <a:pt x="32796" y="331551"/>
                </a:cubicBezTo>
                <a:cubicBezTo>
                  <a:pt x="30145" y="331551"/>
                  <a:pt x="28820" y="331551"/>
                  <a:pt x="27495" y="330233"/>
                </a:cubicBezTo>
                <a:cubicBezTo>
                  <a:pt x="27495" y="330233"/>
                  <a:pt x="27495" y="330233"/>
                  <a:pt x="24845" y="330233"/>
                </a:cubicBezTo>
                <a:cubicBezTo>
                  <a:pt x="20870" y="328916"/>
                  <a:pt x="16894" y="326281"/>
                  <a:pt x="14244" y="321011"/>
                </a:cubicBezTo>
                <a:cubicBezTo>
                  <a:pt x="11594" y="317059"/>
                  <a:pt x="11594" y="313106"/>
                  <a:pt x="12919" y="307836"/>
                </a:cubicBezTo>
                <a:cubicBezTo>
                  <a:pt x="12919" y="307836"/>
                  <a:pt x="12919" y="307836"/>
                  <a:pt x="48697" y="198487"/>
                </a:cubicBezTo>
                <a:cubicBezTo>
                  <a:pt x="48697" y="197169"/>
                  <a:pt x="48697" y="197169"/>
                  <a:pt x="48697" y="197169"/>
                </a:cubicBezTo>
                <a:cubicBezTo>
                  <a:pt x="48697" y="197169"/>
                  <a:pt x="48697" y="197169"/>
                  <a:pt x="48697" y="155011"/>
                </a:cubicBezTo>
                <a:cubicBezTo>
                  <a:pt x="48697" y="155011"/>
                  <a:pt x="48697" y="155011"/>
                  <a:pt x="27495" y="197169"/>
                </a:cubicBezTo>
                <a:cubicBezTo>
                  <a:pt x="26170" y="201122"/>
                  <a:pt x="22195" y="202439"/>
                  <a:pt x="18219" y="202439"/>
                </a:cubicBezTo>
                <a:cubicBezTo>
                  <a:pt x="16894" y="202439"/>
                  <a:pt x="14244" y="202439"/>
                  <a:pt x="12919" y="202439"/>
                </a:cubicBezTo>
                <a:cubicBezTo>
                  <a:pt x="12919" y="202439"/>
                  <a:pt x="12919" y="202439"/>
                  <a:pt x="6293" y="199804"/>
                </a:cubicBezTo>
                <a:cubicBezTo>
                  <a:pt x="3643" y="198487"/>
                  <a:pt x="2318" y="195852"/>
                  <a:pt x="993" y="193217"/>
                </a:cubicBezTo>
                <a:cubicBezTo>
                  <a:pt x="-332" y="190582"/>
                  <a:pt x="-332" y="187947"/>
                  <a:pt x="993" y="185312"/>
                </a:cubicBezTo>
                <a:cubicBezTo>
                  <a:pt x="993" y="185312"/>
                  <a:pt x="993" y="185312"/>
                  <a:pt x="46047" y="90455"/>
                </a:cubicBezTo>
                <a:cubicBezTo>
                  <a:pt x="48697" y="85185"/>
                  <a:pt x="53997" y="82550"/>
                  <a:pt x="59298" y="82550"/>
                </a:cubicBezTo>
                <a:close/>
                <a:moveTo>
                  <a:pt x="85393" y="0"/>
                </a:moveTo>
                <a:cubicBezTo>
                  <a:pt x="104682" y="0"/>
                  <a:pt x="120318" y="16347"/>
                  <a:pt x="120318" y="36513"/>
                </a:cubicBezTo>
                <a:cubicBezTo>
                  <a:pt x="120318" y="56679"/>
                  <a:pt x="104682" y="73026"/>
                  <a:pt x="85393" y="73026"/>
                </a:cubicBezTo>
                <a:cubicBezTo>
                  <a:pt x="66104" y="73026"/>
                  <a:pt x="50468" y="56679"/>
                  <a:pt x="50468" y="36513"/>
                </a:cubicBezTo>
                <a:cubicBezTo>
                  <a:pt x="50468" y="16347"/>
                  <a:pt x="66104" y="0"/>
                  <a:pt x="85393"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1" name="椭圆 47"/>
          <p:cNvSpPr/>
          <p:nvPr/>
        </p:nvSpPr>
        <p:spPr>
          <a:xfrm>
            <a:off x="7021727" y="2734433"/>
            <a:ext cx="802222" cy="830060"/>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48"/>
          <p:cNvSpPr/>
          <p:nvPr/>
        </p:nvSpPr>
        <p:spPr>
          <a:xfrm>
            <a:off x="9327771" y="2143106"/>
            <a:ext cx="679653" cy="830060"/>
          </a:xfrm>
          <a:custGeom>
            <a:avLst/>
            <a:gdLst>
              <a:gd name="connsiteX0" fmla="*/ 257144 w 271667"/>
              <a:gd name="connsiteY0" fmla="*/ 19113 h 331787"/>
              <a:gd name="connsiteX1" fmla="*/ 267707 w 271667"/>
              <a:gd name="connsiteY1" fmla="*/ 24066 h 331787"/>
              <a:gd name="connsiteX2" fmla="*/ 267707 w 271667"/>
              <a:gd name="connsiteY2" fmla="*/ 46517 h 331787"/>
              <a:gd name="connsiteX3" fmla="*/ 199047 w 271667"/>
              <a:gd name="connsiteY3" fmla="*/ 115193 h 331787"/>
              <a:gd name="connsiteX4" fmla="*/ 188484 w 271667"/>
              <a:gd name="connsiteY4" fmla="*/ 144249 h 331787"/>
              <a:gd name="connsiteX5" fmla="*/ 188484 w 271667"/>
              <a:gd name="connsiteY5" fmla="*/ 331787 h 331787"/>
              <a:gd name="connsiteX6" fmla="*/ 146232 w 271667"/>
              <a:gd name="connsiteY6" fmla="*/ 331787 h 331787"/>
              <a:gd name="connsiteX7" fmla="*/ 146232 w 271667"/>
              <a:gd name="connsiteY7" fmla="*/ 207642 h 331787"/>
              <a:gd name="connsiteX8" fmla="*/ 126427 w 271667"/>
              <a:gd name="connsiteY8" fmla="*/ 207642 h 331787"/>
              <a:gd name="connsiteX9" fmla="*/ 126427 w 271667"/>
              <a:gd name="connsiteY9" fmla="*/ 331787 h 331787"/>
              <a:gd name="connsiteX10" fmla="*/ 84175 w 271667"/>
              <a:gd name="connsiteY10" fmla="*/ 331787 h 331787"/>
              <a:gd name="connsiteX11" fmla="*/ 84175 w 271667"/>
              <a:gd name="connsiteY11" fmla="*/ 144249 h 331787"/>
              <a:gd name="connsiteX12" fmla="*/ 73612 w 271667"/>
              <a:gd name="connsiteY12" fmla="*/ 113873 h 331787"/>
              <a:gd name="connsiteX13" fmla="*/ 4952 w 271667"/>
              <a:gd name="connsiteY13" fmla="*/ 45197 h 331787"/>
              <a:gd name="connsiteX14" fmla="*/ 4952 w 271667"/>
              <a:gd name="connsiteY14" fmla="*/ 24066 h 331787"/>
              <a:gd name="connsiteX15" fmla="*/ 26078 w 271667"/>
              <a:gd name="connsiteY15" fmla="*/ 25386 h 331787"/>
              <a:gd name="connsiteX16" fmla="*/ 76252 w 271667"/>
              <a:gd name="connsiteY16" fmla="*/ 74252 h 331787"/>
              <a:gd name="connsiteX17" fmla="*/ 92097 w 271667"/>
              <a:gd name="connsiteY17" fmla="*/ 82176 h 331787"/>
              <a:gd name="connsiteX18" fmla="*/ 128861 w 271667"/>
              <a:gd name="connsiteY18" fmla="*/ 82176 h 331787"/>
              <a:gd name="connsiteX19" fmla="*/ 135559 w 271667"/>
              <a:gd name="connsiteY19" fmla="*/ 82176 h 331787"/>
              <a:gd name="connsiteX20" fmla="*/ 136462 w 271667"/>
              <a:gd name="connsiteY20" fmla="*/ 82550 h 331787"/>
              <a:gd name="connsiteX21" fmla="*/ 137365 w 271667"/>
              <a:gd name="connsiteY21" fmla="*/ 82176 h 331787"/>
              <a:gd name="connsiteX22" fmla="*/ 150477 w 271667"/>
              <a:gd name="connsiteY22" fmla="*/ 82176 h 331787"/>
              <a:gd name="connsiteX23" fmla="*/ 179242 w 271667"/>
              <a:gd name="connsiteY23" fmla="*/ 82176 h 331787"/>
              <a:gd name="connsiteX24" fmla="*/ 199047 w 271667"/>
              <a:gd name="connsiteY24" fmla="*/ 74252 h 331787"/>
              <a:gd name="connsiteX25" fmla="*/ 246581 w 271667"/>
              <a:gd name="connsiteY25" fmla="*/ 24066 h 331787"/>
              <a:gd name="connsiteX26" fmla="*/ 257144 w 271667"/>
              <a:gd name="connsiteY26" fmla="*/ 19113 h 331787"/>
              <a:gd name="connsiteX27" fmla="*/ 136462 w 271667"/>
              <a:gd name="connsiteY27" fmla="*/ 0 h 331787"/>
              <a:gd name="connsiteX28" fmla="*/ 177737 w 271667"/>
              <a:gd name="connsiteY28" fmla="*/ 41275 h 331787"/>
              <a:gd name="connsiteX29" fmla="*/ 165648 w 271667"/>
              <a:gd name="connsiteY29" fmla="*/ 70461 h 331787"/>
              <a:gd name="connsiteX30" fmla="*/ 137365 w 271667"/>
              <a:gd name="connsiteY30" fmla="*/ 82176 h 331787"/>
              <a:gd name="connsiteX31" fmla="*/ 135559 w 271667"/>
              <a:gd name="connsiteY31" fmla="*/ 82176 h 331787"/>
              <a:gd name="connsiteX32" fmla="*/ 107276 w 271667"/>
              <a:gd name="connsiteY32" fmla="*/ 70461 h 331787"/>
              <a:gd name="connsiteX33" fmla="*/ 95187 w 271667"/>
              <a:gd name="connsiteY33" fmla="*/ 41275 h 331787"/>
              <a:gd name="connsiteX34" fmla="*/ 136462 w 271667"/>
              <a:gd name="connsiteY34"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71667" h="331787">
                <a:moveTo>
                  <a:pt x="257144" y="19113"/>
                </a:moveTo>
                <a:cubicBezTo>
                  <a:pt x="260775" y="19113"/>
                  <a:pt x="264406" y="20764"/>
                  <a:pt x="267707" y="24066"/>
                </a:cubicBezTo>
                <a:cubicBezTo>
                  <a:pt x="272988" y="30669"/>
                  <a:pt x="272988" y="41235"/>
                  <a:pt x="267707" y="46517"/>
                </a:cubicBezTo>
                <a:cubicBezTo>
                  <a:pt x="267707" y="46517"/>
                  <a:pt x="267707" y="46517"/>
                  <a:pt x="199047" y="115193"/>
                </a:cubicBezTo>
                <a:cubicBezTo>
                  <a:pt x="199047" y="115193"/>
                  <a:pt x="188484" y="125759"/>
                  <a:pt x="188484" y="144249"/>
                </a:cubicBezTo>
                <a:cubicBezTo>
                  <a:pt x="188484" y="144249"/>
                  <a:pt x="188484" y="144249"/>
                  <a:pt x="188484" y="331787"/>
                </a:cubicBezTo>
                <a:cubicBezTo>
                  <a:pt x="188484" y="331787"/>
                  <a:pt x="188484" y="331787"/>
                  <a:pt x="146232" y="331787"/>
                </a:cubicBezTo>
                <a:cubicBezTo>
                  <a:pt x="146232" y="331787"/>
                  <a:pt x="146232" y="331787"/>
                  <a:pt x="146232" y="207642"/>
                </a:cubicBezTo>
                <a:cubicBezTo>
                  <a:pt x="146232" y="207642"/>
                  <a:pt x="146232" y="207642"/>
                  <a:pt x="126427" y="207642"/>
                </a:cubicBezTo>
                <a:cubicBezTo>
                  <a:pt x="126427" y="207642"/>
                  <a:pt x="126427" y="207642"/>
                  <a:pt x="126427" y="331787"/>
                </a:cubicBezTo>
                <a:cubicBezTo>
                  <a:pt x="126427" y="331787"/>
                  <a:pt x="126427" y="331787"/>
                  <a:pt x="84175" y="331787"/>
                </a:cubicBezTo>
                <a:cubicBezTo>
                  <a:pt x="84175" y="331787"/>
                  <a:pt x="84175" y="331787"/>
                  <a:pt x="84175" y="144249"/>
                </a:cubicBezTo>
                <a:cubicBezTo>
                  <a:pt x="84175" y="125759"/>
                  <a:pt x="73612" y="115193"/>
                  <a:pt x="73612" y="113873"/>
                </a:cubicBezTo>
                <a:cubicBezTo>
                  <a:pt x="73612" y="113873"/>
                  <a:pt x="73612" y="113873"/>
                  <a:pt x="4952" y="45197"/>
                </a:cubicBezTo>
                <a:cubicBezTo>
                  <a:pt x="-1650" y="41235"/>
                  <a:pt x="-1650" y="30669"/>
                  <a:pt x="4952" y="24066"/>
                </a:cubicBezTo>
                <a:cubicBezTo>
                  <a:pt x="11554" y="20104"/>
                  <a:pt x="22117" y="20104"/>
                  <a:pt x="26078" y="25386"/>
                </a:cubicBezTo>
                <a:cubicBezTo>
                  <a:pt x="26078" y="25386"/>
                  <a:pt x="26078" y="25386"/>
                  <a:pt x="76252" y="74252"/>
                </a:cubicBezTo>
                <a:cubicBezTo>
                  <a:pt x="80213" y="79535"/>
                  <a:pt x="86815" y="82176"/>
                  <a:pt x="92097" y="82176"/>
                </a:cubicBezTo>
                <a:cubicBezTo>
                  <a:pt x="92097" y="82176"/>
                  <a:pt x="92097" y="82176"/>
                  <a:pt x="128861" y="82176"/>
                </a:cubicBezTo>
                <a:lnTo>
                  <a:pt x="135559" y="82176"/>
                </a:lnTo>
                <a:lnTo>
                  <a:pt x="136462" y="82550"/>
                </a:lnTo>
                <a:lnTo>
                  <a:pt x="137365" y="82176"/>
                </a:lnTo>
                <a:lnTo>
                  <a:pt x="150477" y="82176"/>
                </a:lnTo>
                <a:cubicBezTo>
                  <a:pt x="158817" y="82176"/>
                  <a:pt x="168349" y="82176"/>
                  <a:pt x="179242" y="82176"/>
                </a:cubicBezTo>
                <a:cubicBezTo>
                  <a:pt x="185843" y="82176"/>
                  <a:pt x="192445" y="79535"/>
                  <a:pt x="199047" y="74252"/>
                </a:cubicBezTo>
                <a:cubicBezTo>
                  <a:pt x="199047" y="74252"/>
                  <a:pt x="199047" y="74252"/>
                  <a:pt x="246581" y="24066"/>
                </a:cubicBezTo>
                <a:cubicBezTo>
                  <a:pt x="249882" y="20764"/>
                  <a:pt x="253513" y="19113"/>
                  <a:pt x="257144" y="19113"/>
                </a:cubicBezTo>
                <a:close/>
                <a:moveTo>
                  <a:pt x="136462" y="0"/>
                </a:moveTo>
                <a:cubicBezTo>
                  <a:pt x="159258" y="0"/>
                  <a:pt x="177737" y="18479"/>
                  <a:pt x="177737" y="41275"/>
                </a:cubicBezTo>
                <a:cubicBezTo>
                  <a:pt x="177737" y="52673"/>
                  <a:pt x="173118" y="62992"/>
                  <a:pt x="165648" y="70461"/>
                </a:cubicBezTo>
                <a:lnTo>
                  <a:pt x="137365" y="82176"/>
                </a:lnTo>
                <a:lnTo>
                  <a:pt x="135559" y="82176"/>
                </a:lnTo>
                <a:lnTo>
                  <a:pt x="107276" y="70461"/>
                </a:lnTo>
                <a:cubicBezTo>
                  <a:pt x="99807" y="62992"/>
                  <a:pt x="95187" y="52673"/>
                  <a:pt x="95187" y="41275"/>
                </a:cubicBezTo>
                <a:cubicBezTo>
                  <a:pt x="95187" y="18479"/>
                  <a:pt x="113666" y="0"/>
                  <a:pt x="136462"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6" name="任意多边形: 形状 21">
            <a:extLst>
              <a:ext uri="{FF2B5EF4-FFF2-40B4-BE49-F238E27FC236}">
                <a16:creationId xmlns="" xmlns:a16="http://schemas.microsoft.com/office/drawing/2014/main" id="{04CBE2ED-489C-4228-8018-5F72652A4166}"/>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57" name="任意多边形: 形状 22">
            <a:extLst>
              <a:ext uri="{FF2B5EF4-FFF2-40B4-BE49-F238E27FC236}">
                <a16:creationId xmlns="" xmlns:a16="http://schemas.microsoft.com/office/drawing/2014/main" id="{C75360A0-B6E3-4135-8750-329FD79DC831}"/>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58" name="文本框 57">
            <a:extLst>
              <a:ext uri="{FF2B5EF4-FFF2-40B4-BE49-F238E27FC236}">
                <a16:creationId xmlns="" xmlns:a16="http://schemas.microsoft.com/office/drawing/2014/main" id="{39721753-B0E8-469F-B62A-5A9719F90B49}"/>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smtClean="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nvGrpSpPr>
          <p:cNvPr id="59" name="组合 58">
            <a:extLst>
              <a:ext uri="{FF2B5EF4-FFF2-40B4-BE49-F238E27FC236}">
                <a16:creationId xmlns="" xmlns:a16="http://schemas.microsoft.com/office/drawing/2014/main" id="{027D1015-AF4F-4721-83E8-A64F3CD9EC88}"/>
              </a:ext>
            </a:extLst>
          </p:cNvPr>
          <p:cNvGrpSpPr/>
          <p:nvPr/>
        </p:nvGrpSpPr>
        <p:grpSpPr>
          <a:xfrm>
            <a:off x="1473289" y="371367"/>
            <a:ext cx="4260761" cy="804130"/>
            <a:chOff x="7318011" y="1456480"/>
            <a:chExt cx="4260761" cy="804130"/>
          </a:xfrm>
        </p:grpSpPr>
        <p:sp>
          <p:nvSpPr>
            <p:cNvPr id="60" name="文本框 59">
              <a:extLst>
                <a:ext uri="{FF2B5EF4-FFF2-40B4-BE49-F238E27FC236}">
                  <a16:creationId xmlns="" xmlns:a16="http://schemas.microsoft.com/office/drawing/2014/main" id="{EA82D7B9-D958-48BA-B969-92DD4F91A432}"/>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smtClean="0">
                  <a:solidFill>
                    <a:schemeClr val="tx1">
                      <a:lumMod val="85000"/>
                      <a:lumOff val="15000"/>
                    </a:schemeClr>
                  </a:solidFill>
                </a:rPr>
                <a:t>开发历程</a:t>
              </a:r>
              <a:endParaRPr lang="zh-CN" altLang="en-US" sz="3200" b="1" dirty="0">
                <a:solidFill>
                  <a:schemeClr val="tx1">
                    <a:lumMod val="85000"/>
                    <a:lumOff val="15000"/>
                  </a:schemeClr>
                </a:solidFill>
              </a:endParaRPr>
            </a:p>
          </p:txBody>
        </p:sp>
        <p:sp>
          <p:nvSpPr>
            <p:cNvPr id="61" name="文本框 60">
              <a:extLst>
                <a:ext uri="{FF2B5EF4-FFF2-40B4-BE49-F238E27FC236}">
                  <a16:creationId xmlns="" xmlns:a16="http://schemas.microsoft.com/office/drawing/2014/main" id="{7593F785-7AA7-438B-BF12-E144F3F2EAD2}"/>
                </a:ext>
              </a:extLst>
            </p:cNvPr>
            <p:cNvSpPr txBox="1"/>
            <p:nvPr/>
          </p:nvSpPr>
          <p:spPr>
            <a:xfrm>
              <a:off x="7318011" y="1984059"/>
              <a:ext cx="4260761" cy="276551"/>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1050" dirty="0" smtClean="0">
                  <a:solidFill>
                    <a:schemeClr val="bg1">
                      <a:lumMod val="65000"/>
                    </a:schemeClr>
                  </a:solidFill>
                  <a:latin typeface="Century Gothic" panose="020B0502020202020204" pitchFamily="34" charset="0"/>
                  <a:ea typeface="+mj-ea"/>
                </a:rPr>
                <a:t>模型迭代过程</a:t>
              </a:r>
              <a:endParaRPr lang="en-US" altLang="zh-CN" sz="1050" dirty="0">
                <a:solidFill>
                  <a:schemeClr val="bg1">
                    <a:lumMod val="65000"/>
                  </a:schemeClr>
                </a:solidFill>
                <a:latin typeface="Century Gothic" panose="020B0502020202020204" pitchFamily="34" charset="0"/>
                <a:ea typeface="+mj-ea"/>
              </a:endParaRPr>
            </a:p>
          </p:txBody>
        </p:sp>
      </p:grpSp>
      <p:grpSp>
        <p:nvGrpSpPr>
          <p:cNvPr id="65" name="组合 64"/>
          <p:cNvGrpSpPr/>
          <p:nvPr/>
        </p:nvGrpSpPr>
        <p:grpSpPr>
          <a:xfrm>
            <a:off x="1658346" y="2209869"/>
            <a:ext cx="2770894" cy="1265614"/>
            <a:chOff x="1068768" y="3955330"/>
            <a:chExt cx="2241974" cy="1265614"/>
          </a:xfrm>
        </p:grpSpPr>
        <p:sp>
          <p:nvSpPr>
            <p:cNvPr id="66" name="矩形 65"/>
            <p:cNvSpPr/>
            <p:nvPr/>
          </p:nvSpPr>
          <p:spPr>
            <a:xfrm>
              <a:off x="1068768" y="4353014"/>
              <a:ext cx="2187670" cy="867930"/>
            </a:xfrm>
            <a:prstGeom prst="rect">
              <a:avLst/>
            </a:prstGeom>
          </p:spPr>
          <p:txBody>
            <a:bodyPr wrap="square">
              <a:spAutoFit/>
              <a:scene3d>
                <a:camera prst="orthographicFront"/>
                <a:lightRig rig="threePt" dir="t"/>
              </a:scene3d>
              <a:sp3d contourW="635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1400" dirty="0" smtClean="0">
                  <a:solidFill>
                    <a:schemeClr val="tx1">
                      <a:lumMod val="65000"/>
                      <a:lumOff val="35000"/>
                    </a:schemeClr>
                  </a:solidFill>
                </a:rPr>
                <a:t>将成绩分为四个等级</a:t>
              </a:r>
              <a:r>
                <a:rPr lang="zh-CN" altLang="zh-CN" sz="1400" dirty="0">
                  <a:solidFill>
                    <a:schemeClr val="tx1">
                      <a:lumMod val="65000"/>
                      <a:lumOff val="35000"/>
                    </a:schemeClr>
                  </a:solidFill>
                </a:rPr>
                <a:t>并分别使用</a:t>
              </a:r>
              <a:r>
                <a:rPr lang="en-US" altLang="zh-CN" sz="1400" dirty="0" err="1">
                  <a:solidFill>
                    <a:schemeClr val="tx1">
                      <a:lumMod val="65000"/>
                      <a:lumOff val="35000"/>
                    </a:schemeClr>
                  </a:solidFill>
                </a:rPr>
                <a:t>GaussianNB</a:t>
              </a:r>
              <a:r>
                <a:rPr lang="zh-CN" altLang="zh-CN" sz="1400" dirty="0">
                  <a:solidFill>
                    <a:schemeClr val="tx1">
                      <a:lumMod val="65000"/>
                      <a:lumOff val="35000"/>
                    </a:schemeClr>
                  </a:solidFill>
                </a:rPr>
                <a:t>和</a:t>
              </a:r>
              <a:r>
                <a:rPr lang="en-US" altLang="zh-CN" sz="1400" dirty="0">
                  <a:solidFill>
                    <a:schemeClr val="tx1">
                      <a:lumMod val="65000"/>
                      <a:lumOff val="35000"/>
                    </a:schemeClr>
                  </a:solidFill>
                </a:rPr>
                <a:t>Multinomia1NB</a:t>
              </a:r>
              <a:r>
                <a:rPr lang="zh-CN" altLang="zh-CN" sz="1400" dirty="0">
                  <a:solidFill>
                    <a:schemeClr val="tx1">
                      <a:lumMod val="65000"/>
                      <a:lumOff val="35000"/>
                    </a:schemeClr>
                  </a:solidFill>
                </a:rPr>
                <a:t>分类器进行预测</a:t>
              </a:r>
              <a:endParaRPr lang="zh-CN" altLang="en-US" sz="1400" dirty="0">
                <a:solidFill>
                  <a:schemeClr val="tx1">
                    <a:lumMod val="65000"/>
                    <a:lumOff val="35000"/>
                  </a:schemeClr>
                </a:solidFill>
              </a:endParaRPr>
            </a:p>
          </p:txBody>
        </p:sp>
        <p:sp>
          <p:nvSpPr>
            <p:cNvPr id="67" name="矩形 66"/>
            <p:cNvSpPr/>
            <p:nvPr/>
          </p:nvSpPr>
          <p:spPr>
            <a:xfrm>
              <a:off x="1068768" y="3955330"/>
              <a:ext cx="2241974" cy="424732"/>
            </a:xfrm>
            <a:prstGeom prst="rect">
              <a:avLst/>
            </a:prstGeom>
          </p:spPr>
          <p:txBody>
            <a:bodyPr wrap="square">
              <a:spAutoFit/>
              <a:scene3d>
                <a:camera prst="orthographicFront"/>
                <a:lightRig rig="threePt" dir="t"/>
              </a:scene3d>
              <a:sp3d contourW="635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b="1" dirty="0" smtClean="0">
                  <a:solidFill>
                    <a:schemeClr val="tx1">
                      <a:lumMod val="65000"/>
                      <a:lumOff val="35000"/>
                    </a:schemeClr>
                  </a:solidFill>
                </a:rPr>
                <a:t>贝叶斯分类</a:t>
              </a:r>
              <a:r>
                <a:rPr lang="zh-CN" altLang="en-US" b="1" dirty="0" smtClean="0">
                  <a:solidFill>
                    <a:schemeClr val="tx1">
                      <a:lumMod val="65000"/>
                      <a:lumOff val="35000"/>
                    </a:schemeClr>
                  </a:solidFill>
                </a:rPr>
                <a:t>算法</a:t>
              </a:r>
              <a:r>
                <a:rPr lang="en-US" altLang="zh-CN" b="1" dirty="0" smtClean="0">
                  <a:solidFill>
                    <a:schemeClr val="tx1">
                      <a:lumMod val="65000"/>
                      <a:lumOff val="35000"/>
                    </a:schemeClr>
                  </a:solidFill>
                </a:rPr>
                <a:t>(</a:t>
              </a:r>
              <a:r>
                <a:rPr lang="zh-CN" altLang="en-US" b="1" dirty="0" smtClean="0">
                  <a:solidFill>
                    <a:schemeClr val="tx1">
                      <a:lumMod val="65000"/>
                      <a:lumOff val="35000"/>
                    </a:schemeClr>
                  </a:solidFill>
                </a:rPr>
                <a:t>四分类</a:t>
              </a:r>
              <a:r>
                <a:rPr lang="en-US" altLang="zh-CN" b="1" dirty="0" smtClean="0">
                  <a:solidFill>
                    <a:schemeClr val="tx1">
                      <a:lumMod val="65000"/>
                      <a:lumOff val="35000"/>
                    </a:schemeClr>
                  </a:solidFill>
                </a:rPr>
                <a:t>)</a:t>
              </a:r>
              <a:endParaRPr lang="zh-CN" altLang="en-US" b="1" dirty="0">
                <a:solidFill>
                  <a:schemeClr val="tx1">
                    <a:lumMod val="65000"/>
                    <a:lumOff val="35000"/>
                  </a:schemeClr>
                </a:solidFill>
              </a:endParaRPr>
            </a:p>
          </p:txBody>
        </p:sp>
      </p:grpSp>
      <p:grpSp>
        <p:nvGrpSpPr>
          <p:cNvPr id="68" name="组合 67"/>
          <p:cNvGrpSpPr/>
          <p:nvPr/>
        </p:nvGrpSpPr>
        <p:grpSpPr>
          <a:xfrm>
            <a:off x="4229040" y="5294717"/>
            <a:ext cx="2770894" cy="1265614"/>
            <a:chOff x="1068768" y="3955330"/>
            <a:chExt cx="2241974" cy="1265614"/>
          </a:xfrm>
        </p:grpSpPr>
        <p:sp>
          <p:nvSpPr>
            <p:cNvPr id="69" name="矩形 68"/>
            <p:cNvSpPr/>
            <p:nvPr/>
          </p:nvSpPr>
          <p:spPr>
            <a:xfrm>
              <a:off x="1068768" y="4353014"/>
              <a:ext cx="2187670" cy="867930"/>
            </a:xfrm>
            <a:prstGeom prst="rect">
              <a:avLst/>
            </a:prstGeom>
          </p:spPr>
          <p:txBody>
            <a:bodyPr wrap="square">
              <a:spAutoFit/>
              <a:scene3d>
                <a:camera prst="orthographicFront"/>
                <a:lightRig rig="threePt" dir="t"/>
              </a:scene3d>
              <a:sp3d contourW="635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1400" dirty="0" smtClean="0">
                  <a:solidFill>
                    <a:schemeClr val="tx1">
                      <a:lumMod val="65000"/>
                      <a:lumOff val="35000"/>
                    </a:schemeClr>
                  </a:solidFill>
                </a:rPr>
                <a:t>将成绩分为两个等级</a:t>
              </a:r>
              <a:r>
                <a:rPr lang="zh-CN" altLang="zh-CN" sz="1400" dirty="0">
                  <a:solidFill>
                    <a:schemeClr val="tx1">
                      <a:lumMod val="65000"/>
                      <a:lumOff val="35000"/>
                    </a:schemeClr>
                  </a:solidFill>
                </a:rPr>
                <a:t>并分别使用</a:t>
              </a:r>
              <a:r>
                <a:rPr lang="en-US" altLang="zh-CN" sz="1400" dirty="0" err="1">
                  <a:solidFill>
                    <a:schemeClr val="tx1">
                      <a:lumMod val="65000"/>
                      <a:lumOff val="35000"/>
                    </a:schemeClr>
                  </a:solidFill>
                </a:rPr>
                <a:t>GaussianNB</a:t>
              </a:r>
              <a:r>
                <a:rPr lang="zh-CN" altLang="zh-CN" sz="1400" dirty="0">
                  <a:solidFill>
                    <a:schemeClr val="tx1">
                      <a:lumMod val="65000"/>
                      <a:lumOff val="35000"/>
                    </a:schemeClr>
                  </a:solidFill>
                </a:rPr>
                <a:t>和</a:t>
              </a:r>
              <a:r>
                <a:rPr lang="en-US" altLang="zh-CN" sz="1400" dirty="0">
                  <a:solidFill>
                    <a:schemeClr val="tx1">
                      <a:lumMod val="65000"/>
                      <a:lumOff val="35000"/>
                    </a:schemeClr>
                  </a:solidFill>
                </a:rPr>
                <a:t>Multinomia1NB</a:t>
              </a:r>
              <a:r>
                <a:rPr lang="zh-CN" altLang="zh-CN" sz="1400" dirty="0">
                  <a:solidFill>
                    <a:schemeClr val="tx1">
                      <a:lumMod val="65000"/>
                      <a:lumOff val="35000"/>
                    </a:schemeClr>
                  </a:solidFill>
                </a:rPr>
                <a:t>分类器进行预测</a:t>
              </a:r>
              <a:endParaRPr lang="zh-CN" altLang="en-US" sz="1400" dirty="0">
                <a:solidFill>
                  <a:schemeClr val="tx1">
                    <a:lumMod val="65000"/>
                    <a:lumOff val="35000"/>
                  </a:schemeClr>
                </a:solidFill>
              </a:endParaRPr>
            </a:p>
          </p:txBody>
        </p:sp>
        <p:sp>
          <p:nvSpPr>
            <p:cNvPr id="70" name="矩形 69"/>
            <p:cNvSpPr/>
            <p:nvPr/>
          </p:nvSpPr>
          <p:spPr>
            <a:xfrm>
              <a:off x="1068768" y="3955330"/>
              <a:ext cx="2241974" cy="757130"/>
            </a:xfrm>
            <a:prstGeom prst="rect">
              <a:avLst/>
            </a:prstGeom>
          </p:spPr>
          <p:txBody>
            <a:bodyPr wrap="square">
              <a:spAutoFit/>
              <a:scene3d>
                <a:camera prst="orthographicFront"/>
                <a:lightRig rig="threePt" dir="t"/>
              </a:scene3d>
              <a:sp3d contourW="635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b="1" dirty="0" smtClean="0">
                  <a:solidFill>
                    <a:schemeClr val="tx1">
                      <a:lumMod val="65000"/>
                      <a:lumOff val="35000"/>
                    </a:schemeClr>
                  </a:solidFill>
                </a:rPr>
                <a:t>贝叶斯分类</a:t>
              </a:r>
              <a:r>
                <a:rPr lang="zh-CN" altLang="en-US" b="1" dirty="0" smtClean="0">
                  <a:solidFill>
                    <a:schemeClr val="tx1">
                      <a:lumMod val="65000"/>
                      <a:lumOff val="35000"/>
                    </a:schemeClr>
                  </a:solidFill>
                </a:rPr>
                <a:t>算法</a:t>
              </a:r>
              <a:r>
                <a:rPr lang="en-US" altLang="zh-CN" b="1" dirty="0" smtClean="0">
                  <a:solidFill>
                    <a:schemeClr val="tx1">
                      <a:lumMod val="65000"/>
                      <a:lumOff val="35000"/>
                    </a:schemeClr>
                  </a:solidFill>
                </a:rPr>
                <a:t>(</a:t>
              </a:r>
              <a:r>
                <a:rPr lang="zh-CN" altLang="en-US" b="1" dirty="0" smtClean="0">
                  <a:solidFill>
                    <a:schemeClr val="tx1">
                      <a:lumMod val="65000"/>
                      <a:lumOff val="35000"/>
                    </a:schemeClr>
                  </a:solidFill>
                </a:rPr>
                <a:t>二分类</a:t>
              </a:r>
              <a:r>
                <a:rPr lang="en-US" altLang="zh-CN" b="1" dirty="0">
                  <a:solidFill>
                    <a:schemeClr val="tx1">
                      <a:lumMod val="65000"/>
                      <a:lumOff val="35000"/>
                    </a:schemeClr>
                  </a:solidFill>
                </a:rPr>
                <a:t>)</a:t>
              </a:r>
              <a:endParaRPr lang="zh-CN" altLang="en-US" b="1" dirty="0">
                <a:solidFill>
                  <a:schemeClr val="tx1">
                    <a:lumMod val="65000"/>
                    <a:lumOff val="35000"/>
                  </a:schemeClr>
                </a:solidFill>
              </a:endParaRPr>
            </a:p>
            <a:p>
              <a:pPr>
                <a:lnSpc>
                  <a:spcPct val="120000"/>
                </a:lnSpc>
              </a:pPr>
              <a:endParaRPr lang="zh-CN" altLang="en-US" b="1" dirty="0">
                <a:solidFill>
                  <a:schemeClr val="tx1">
                    <a:lumMod val="65000"/>
                    <a:lumOff val="35000"/>
                  </a:schemeClr>
                </a:solidFill>
              </a:endParaRPr>
            </a:p>
          </p:txBody>
        </p:sp>
      </p:grpSp>
      <p:grpSp>
        <p:nvGrpSpPr>
          <p:cNvPr id="71" name="组合 70"/>
          <p:cNvGrpSpPr/>
          <p:nvPr/>
        </p:nvGrpSpPr>
        <p:grpSpPr>
          <a:xfrm>
            <a:off x="5648045" y="1232377"/>
            <a:ext cx="2770894" cy="1265614"/>
            <a:chOff x="1068768" y="3955330"/>
            <a:chExt cx="2241974" cy="1265614"/>
          </a:xfrm>
        </p:grpSpPr>
        <p:sp>
          <p:nvSpPr>
            <p:cNvPr id="72" name="矩形 71"/>
            <p:cNvSpPr/>
            <p:nvPr/>
          </p:nvSpPr>
          <p:spPr>
            <a:xfrm>
              <a:off x="1068768" y="4353014"/>
              <a:ext cx="2187670" cy="867930"/>
            </a:xfrm>
            <a:prstGeom prst="rect">
              <a:avLst/>
            </a:prstGeom>
          </p:spPr>
          <p:txBody>
            <a:bodyPr wrap="square">
              <a:spAutoFit/>
              <a:scene3d>
                <a:camera prst="orthographicFront"/>
                <a:lightRig rig="threePt" dir="t"/>
              </a:scene3d>
              <a:sp3d contourW="635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1400" dirty="0" smtClean="0">
                  <a:solidFill>
                    <a:schemeClr val="tx1">
                      <a:lumMod val="65000"/>
                      <a:lumOff val="35000"/>
                    </a:schemeClr>
                  </a:solidFill>
                </a:rPr>
                <a:t>剔除成绩为</a:t>
              </a:r>
              <a:r>
                <a:rPr lang="en-US" altLang="zh-CN" sz="1400" dirty="0" smtClean="0">
                  <a:solidFill>
                    <a:schemeClr val="tx1">
                      <a:lumMod val="65000"/>
                      <a:lumOff val="35000"/>
                    </a:schemeClr>
                  </a:solidFill>
                </a:rPr>
                <a:t>0</a:t>
              </a:r>
              <a:r>
                <a:rPr lang="zh-CN" altLang="en-US" sz="1400" dirty="0" smtClean="0">
                  <a:solidFill>
                    <a:schemeClr val="tx1">
                      <a:lumMod val="65000"/>
                      <a:lumOff val="35000"/>
                    </a:schemeClr>
                  </a:solidFill>
                </a:rPr>
                <a:t>的样本使用</a:t>
              </a:r>
              <a:r>
                <a:rPr lang="en-US" altLang="zh-CN" sz="1400" dirty="0" err="1" smtClean="0">
                  <a:solidFill>
                    <a:schemeClr val="tx1">
                      <a:lumMod val="65000"/>
                      <a:lumOff val="35000"/>
                    </a:schemeClr>
                  </a:solidFill>
                </a:rPr>
                <a:t>XGBoost</a:t>
              </a:r>
              <a:r>
                <a:rPr lang="zh-CN" altLang="en-US" sz="1400" dirty="0" smtClean="0">
                  <a:solidFill>
                    <a:schemeClr val="tx1">
                      <a:lumMod val="65000"/>
                      <a:lumOff val="35000"/>
                    </a:schemeClr>
                  </a:solidFill>
                </a:rPr>
                <a:t>进行预测，并用均方根误差进行评价</a:t>
              </a:r>
              <a:endParaRPr lang="zh-CN" altLang="en-US" sz="1400" dirty="0">
                <a:solidFill>
                  <a:schemeClr val="tx1">
                    <a:lumMod val="65000"/>
                    <a:lumOff val="35000"/>
                  </a:schemeClr>
                </a:solidFill>
              </a:endParaRPr>
            </a:p>
          </p:txBody>
        </p:sp>
        <p:sp>
          <p:nvSpPr>
            <p:cNvPr id="73" name="矩形 72"/>
            <p:cNvSpPr/>
            <p:nvPr/>
          </p:nvSpPr>
          <p:spPr>
            <a:xfrm>
              <a:off x="1068768" y="3955330"/>
              <a:ext cx="2241974" cy="396134"/>
            </a:xfrm>
            <a:prstGeom prst="rect">
              <a:avLst/>
            </a:prstGeom>
          </p:spPr>
          <p:txBody>
            <a:bodyPr wrap="square">
              <a:spAutoFit/>
              <a:scene3d>
                <a:camera prst="orthographicFront"/>
                <a:lightRig rig="threePt" dir="t"/>
              </a:scene3d>
              <a:sp3d contourW="635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b="1" dirty="0" err="1" smtClean="0">
                  <a:solidFill>
                    <a:schemeClr val="tx1">
                      <a:lumMod val="65000"/>
                      <a:lumOff val="35000"/>
                    </a:schemeClr>
                  </a:solidFill>
                </a:rPr>
                <a:t>XGBoost</a:t>
              </a:r>
              <a:r>
                <a:rPr lang="zh-CN" altLang="en-US" b="1" dirty="0" smtClean="0">
                  <a:solidFill>
                    <a:schemeClr val="tx1">
                      <a:lumMod val="65000"/>
                      <a:lumOff val="35000"/>
                    </a:schemeClr>
                  </a:solidFill>
                </a:rPr>
                <a:t>回归器</a:t>
              </a:r>
              <a:endParaRPr lang="zh-CN" altLang="en-US" b="1" dirty="0">
                <a:solidFill>
                  <a:schemeClr val="tx1">
                    <a:lumMod val="65000"/>
                    <a:lumOff val="35000"/>
                  </a:schemeClr>
                </a:solidFill>
              </a:endParaRPr>
            </a:p>
          </p:txBody>
        </p:sp>
      </p:grpSp>
      <p:grpSp>
        <p:nvGrpSpPr>
          <p:cNvPr id="74" name="组合 73"/>
          <p:cNvGrpSpPr/>
          <p:nvPr/>
        </p:nvGrpSpPr>
        <p:grpSpPr>
          <a:xfrm>
            <a:off x="8699198" y="3967868"/>
            <a:ext cx="2770894" cy="1524146"/>
            <a:chOff x="1068768" y="3955330"/>
            <a:chExt cx="2241974" cy="1524146"/>
          </a:xfrm>
        </p:grpSpPr>
        <p:sp>
          <p:nvSpPr>
            <p:cNvPr id="75" name="矩形 74"/>
            <p:cNvSpPr/>
            <p:nvPr/>
          </p:nvSpPr>
          <p:spPr>
            <a:xfrm>
              <a:off x="1068768" y="4353014"/>
              <a:ext cx="2187670" cy="1126462"/>
            </a:xfrm>
            <a:prstGeom prst="rect">
              <a:avLst/>
            </a:prstGeom>
          </p:spPr>
          <p:txBody>
            <a:bodyPr wrap="square">
              <a:spAutoFit/>
              <a:scene3d>
                <a:camera prst="orthographicFront"/>
                <a:lightRig rig="threePt" dir="t"/>
              </a:scene3d>
              <a:sp3d contourW="635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zh-CN" altLang="en-US" sz="1400" dirty="0" smtClean="0">
                  <a:solidFill>
                    <a:schemeClr val="tx1">
                      <a:lumMod val="65000"/>
                      <a:lumOff val="35000"/>
                    </a:schemeClr>
                  </a:solidFill>
                </a:rPr>
                <a:t>由现有维度生产新维度，使用</a:t>
              </a:r>
              <a:r>
                <a:rPr lang="en-US" altLang="zh-CN" sz="1400" dirty="0" err="1" smtClean="0">
                  <a:solidFill>
                    <a:schemeClr val="tx1">
                      <a:lumMod val="65000"/>
                      <a:lumOff val="35000"/>
                    </a:schemeClr>
                  </a:solidFill>
                </a:rPr>
                <a:t>CatBoost</a:t>
              </a:r>
              <a:r>
                <a:rPr lang="zh-CN" altLang="en-US" sz="1400" dirty="0">
                  <a:solidFill>
                    <a:schemeClr val="tx1">
                      <a:lumMod val="65000"/>
                      <a:lumOff val="35000"/>
                    </a:schemeClr>
                  </a:solidFill>
                </a:rPr>
                <a:t>进行预测，并用均方根误差进行评价</a:t>
              </a:r>
            </a:p>
            <a:p>
              <a:pPr>
                <a:lnSpc>
                  <a:spcPct val="120000"/>
                </a:lnSpc>
              </a:pPr>
              <a:endParaRPr lang="zh-CN" altLang="en-US" sz="1400" dirty="0">
                <a:solidFill>
                  <a:schemeClr val="tx1">
                    <a:lumMod val="65000"/>
                    <a:lumOff val="35000"/>
                  </a:schemeClr>
                </a:solidFill>
              </a:endParaRPr>
            </a:p>
          </p:txBody>
        </p:sp>
        <p:sp>
          <p:nvSpPr>
            <p:cNvPr id="76" name="矩形 75"/>
            <p:cNvSpPr/>
            <p:nvPr/>
          </p:nvSpPr>
          <p:spPr>
            <a:xfrm>
              <a:off x="1068768" y="3955330"/>
              <a:ext cx="2241974" cy="396134"/>
            </a:xfrm>
            <a:prstGeom prst="rect">
              <a:avLst/>
            </a:prstGeom>
          </p:spPr>
          <p:txBody>
            <a:bodyPr wrap="square">
              <a:spAutoFit/>
              <a:scene3d>
                <a:camera prst="orthographicFront"/>
                <a:lightRig rig="threePt" dir="t"/>
              </a:scene3d>
              <a:sp3d contourW="635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b="1" dirty="0" err="1" smtClean="0">
                  <a:solidFill>
                    <a:schemeClr val="tx1">
                      <a:lumMod val="65000"/>
                      <a:lumOff val="35000"/>
                    </a:schemeClr>
                  </a:solidFill>
                </a:rPr>
                <a:t>CatBoost</a:t>
              </a:r>
              <a:endParaRPr lang="zh-CN" altLang="en-US" b="1" dirty="0">
                <a:solidFill>
                  <a:schemeClr val="tx1">
                    <a:lumMod val="65000"/>
                    <a:lumOff val="35000"/>
                  </a:schemeClr>
                </a:solidFill>
              </a:endParaRPr>
            </a:p>
          </p:txBody>
        </p:sp>
      </p:grpSp>
    </p:spTree>
    <p:extLst>
      <p:ext uri="{BB962C8B-B14F-4D97-AF65-F5344CB8AC3E}">
        <p14:creationId xmlns:p14="http://schemas.microsoft.com/office/powerpoint/2010/main" val="2100412404"/>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750"/>
                                        <p:tgtEl>
                                          <p:spTgt spid="54"/>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750"/>
                                        <p:tgtEl>
                                          <p:spTgt spid="53"/>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750"/>
                                        <p:tgtEl>
                                          <p:spTgt spid="51"/>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50"/>
                                        </p:tgtEl>
                                        <p:attrNameLst>
                                          <p:attrName>style.visibility</p:attrName>
                                        </p:attrNameLst>
                                      </p:cBhvr>
                                      <p:to>
                                        <p:strVal val="visible"/>
                                      </p:to>
                                    </p:set>
                                    <p:animEffect transition="in" filter="fade">
                                      <p:cBhvr>
                                        <p:cTn id="20" dur="75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3" grpId="0" animBg="1"/>
      <p:bldP spid="51" grpId="0" animBg="1"/>
      <p:bldP spid="5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rot="20700000">
            <a:off x="2057899" y="-1939713"/>
            <a:ext cx="10123488" cy="6982525"/>
          </a:xfrm>
          <a:custGeom>
            <a:avLst/>
            <a:gdLst>
              <a:gd name="connsiteX0" fmla="*/ 0 w 20246976"/>
              <a:gd name="connsiteY0" fmla="*/ 3741738 h 7483475"/>
              <a:gd name="connsiteX1" fmla="*/ 10123488 w 20246976"/>
              <a:gd name="connsiteY1" fmla="*/ 0 h 7483475"/>
              <a:gd name="connsiteX2" fmla="*/ 20246976 w 20246976"/>
              <a:gd name="connsiteY2" fmla="*/ 3741738 h 7483475"/>
              <a:gd name="connsiteX3" fmla="*/ 10123488 w 20246976"/>
              <a:gd name="connsiteY3" fmla="*/ 7483476 h 7483475"/>
              <a:gd name="connsiteX4" fmla="*/ 0 w 20246976"/>
              <a:gd name="connsiteY4" fmla="*/ 3741738 h 7483475"/>
              <a:gd name="connsiteX0" fmla="*/ 10123488 w 20246976"/>
              <a:gd name="connsiteY0" fmla="*/ 0 h 7483476"/>
              <a:gd name="connsiteX1" fmla="*/ 20246976 w 20246976"/>
              <a:gd name="connsiteY1" fmla="*/ 3741738 h 7483476"/>
              <a:gd name="connsiteX2" fmla="*/ 10123488 w 20246976"/>
              <a:gd name="connsiteY2" fmla="*/ 7483476 h 7483476"/>
              <a:gd name="connsiteX3" fmla="*/ 0 w 20246976"/>
              <a:gd name="connsiteY3" fmla="*/ 3741738 h 7483476"/>
              <a:gd name="connsiteX4" fmla="*/ 10214928 w 20246976"/>
              <a:gd name="connsiteY4" fmla="*/ 91440 h 7483476"/>
              <a:gd name="connsiteX0" fmla="*/ 10321136 w 20444624"/>
              <a:gd name="connsiteY0" fmla="*/ 0 h 9044296"/>
              <a:gd name="connsiteX1" fmla="*/ 20444624 w 20444624"/>
              <a:gd name="connsiteY1" fmla="*/ 3741738 h 9044296"/>
              <a:gd name="connsiteX2" fmla="*/ 10321136 w 20444624"/>
              <a:gd name="connsiteY2" fmla="*/ 7483476 h 9044296"/>
              <a:gd name="connsiteX3" fmla="*/ 197648 w 20444624"/>
              <a:gd name="connsiteY3" fmla="*/ 3741738 h 9044296"/>
              <a:gd name="connsiteX4" fmla="*/ 6140074 w 20444624"/>
              <a:gd name="connsiteY4" fmla="*/ 9044296 h 9044296"/>
              <a:gd name="connsiteX0" fmla="*/ 4181062 w 14304550"/>
              <a:gd name="connsiteY0" fmla="*/ 0 h 9044296"/>
              <a:gd name="connsiteX1" fmla="*/ 14304550 w 14304550"/>
              <a:gd name="connsiteY1" fmla="*/ 3741738 h 9044296"/>
              <a:gd name="connsiteX2" fmla="*/ 4181062 w 14304550"/>
              <a:gd name="connsiteY2" fmla="*/ 7483476 h 9044296"/>
              <a:gd name="connsiteX3" fmla="*/ 0 w 14304550"/>
              <a:gd name="connsiteY3" fmla="*/ 9044296 h 9044296"/>
              <a:gd name="connsiteX0" fmla="*/ 0 w 10123488"/>
              <a:gd name="connsiteY0" fmla="*/ 0 h 7483476"/>
              <a:gd name="connsiteX1" fmla="*/ 10123488 w 10123488"/>
              <a:gd name="connsiteY1" fmla="*/ 3741738 h 7483476"/>
              <a:gd name="connsiteX2" fmla="*/ 0 w 10123488"/>
              <a:gd name="connsiteY2" fmla="*/ 7483476 h 7483476"/>
              <a:gd name="connsiteX0" fmla="*/ 0 w 10123488"/>
              <a:gd name="connsiteY0" fmla="*/ 0 h 6982525"/>
              <a:gd name="connsiteX1" fmla="*/ 10123488 w 10123488"/>
              <a:gd name="connsiteY1" fmla="*/ 3741738 h 6982525"/>
              <a:gd name="connsiteX2" fmla="*/ 1810600 w 10123488"/>
              <a:gd name="connsiteY2" fmla="*/ 6982525 h 6982525"/>
            </a:gdLst>
            <a:ahLst/>
            <a:cxnLst>
              <a:cxn ang="0">
                <a:pos x="connsiteX0" y="connsiteY0"/>
              </a:cxn>
              <a:cxn ang="0">
                <a:pos x="connsiteX1" y="connsiteY1"/>
              </a:cxn>
              <a:cxn ang="0">
                <a:pos x="connsiteX2" y="connsiteY2"/>
              </a:cxn>
            </a:cxnLst>
            <a:rect l="l" t="t" r="r" b="b"/>
            <a:pathLst>
              <a:path w="10123488" h="6982525">
                <a:moveTo>
                  <a:pt x="0" y="0"/>
                </a:moveTo>
                <a:cubicBezTo>
                  <a:pt x="5591048" y="0"/>
                  <a:pt x="10123488" y="1675233"/>
                  <a:pt x="10123488" y="3741738"/>
                </a:cubicBezTo>
                <a:cubicBezTo>
                  <a:pt x="10123488" y="5808243"/>
                  <a:pt x="4194692" y="6098765"/>
                  <a:pt x="1810600" y="6982525"/>
                </a:cubicBezTo>
              </a:path>
            </a:pathLst>
          </a:custGeom>
          <a:noFill/>
          <a:ln w="3175">
            <a:solidFill>
              <a:schemeClr val="tx1">
                <a:alpha val="64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dirty="0">
                <a:latin typeface="字魂59号-创粗黑" panose="00000500000000000000" pitchFamily="2" charset="-122"/>
                <a:ea typeface="字魂59号-创粗黑" panose="00000500000000000000" pitchFamily="2" charset="-122"/>
              </a:rPr>
              <a:t>c</a:t>
            </a:r>
            <a:endParaRPr lang="zh-CN" altLang="en-US" dirty="0">
              <a:latin typeface="字魂59号-创粗黑" panose="00000500000000000000" pitchFamily="2" charset="-122"/>
              <a:ea typeface="字魂59号-创粗黑" panose="00000500000000000000" pitchFamily="2" charset="-122"/>
            </a:endParaRPr>
          </a:p>
        </p:txBody>
      </p:sp>
      <p:sp>
        <p:nvSpPr>
          <p:cNvPr id="3" name="任意多边形 2"/>
          <p:cNvSpPr/>
          <p:nvPr/>
        </p:nvSpPr>
        <p:spPr>
          <a:xfrm>
            <a:off x="0" y="3802511"/>
            <a:ext cx="4935660" cy="3055489"/>
          </a:xfrm>
          <a:custGeom>
            <a:avLst/>
            <a:gdLst>
              <a:gd name="connsiteX0" fmla="*/ 2803774 w 7226300"/>
              <a:gd name="connsiteY0" fmla="*/ 0 h 4473541"/>
              <a:gd name="connsiteX1" fmla="*/ 7226300 w 7226300"/>
              <a:gd name="connsiteY1" fmla="*/ 4422526 h 4473541"/>
              <a:gd name="connsiteX2" fmla="*/ 7225010 w 7226300"/>
              <a:gd name="connsiteY2" fmla="*/ 4473541 h 4473541"/>
              <a:gd name="connsiteX3" fmla="*/ 0 w 7226300"/>
              <a:gd name="connsiteY3" fmla="*/ 4473541 h 4473541"/>
              <a:gd name="connsiteX4" fmla="*/ 0 w 7226300"/>
              <a:gd name="connsiteY4" fmla="*/ 1002532 h 4473541"/>
              <a:gd name="connsiteX5" fmla="*/ 157706 w 7226300"/>
              <a:gd name="connsiteY5" fmla="*/ 878599 h 4473541"/>
              <a:gd name="connsiteX6" fmla="*/ 2803774 w 7226300"/>
              <a:gd name="connsiteY6" fmla="*/ 0 h 447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26300" h="4473541">
                <a:moveTo>
                  <a:pt x="2803774" y="0"/>
                </a:moveTo>
                <a:cubicBezTo>
                  <a:pt x="5246268" y="0"/>
                  <a:pt x="7226300" y="1980032"/>
                  <a:pt x="7226300" y="4422526"/>
                </a:cubicBezTo>
                <a:lnTo>
                  <a:pt x="7225010" y="4473541"/>
                </a:lnTo>
                <a:lnTo>
                  <a:pt x="0" y="4473541"/>
                </a:lnTo>
                <a:lnTo>
                  <a:pt x="0" y="1002532"/>
                </a:lnTo>
                <a:lnTo>
                  <a:pt x="157706" y="878599"/>
                </a:lnTo>
                <a:cubicBezTo>
                  <a:pt x="895572" y="326783"/>
                  <a:pt x="1811511" y="0"/>
                  <a:pt x="2803774" y="0"/>
                </a:cubicBezTo>
                <a:close/>
              </a:path>
            </a:pathLst>
          </a:custGeom>
          <a:noFill/>
          <a:ln>
            <a:solidFill>
              <a:schemeClr val="tx1">
                <a:alpha val="48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4" name="任意多边形 3"/>
          <p:cNvSpPr/>
          <p:nvPr/>
        </p:nvSpPr>
        <p:spPr>
          <a:xfrm>
            <a:off x="-292080" y="3957008"/>
            <a:ext cx="5049448" cy="2985914"/>
          </a:xfrm>
          <a:custGeom>
            <a:avLst/>
            <a:gdLst>
              <a:gd name="connsiteX0" fmla="*/ 2842877 w 6720815"/>
              <a:gd name="connsiteY0" fmla="*/ 0 h 3974251"/>
              <a:gd name="connsiteX1" fmla="*/ 6720815 w 6720815"/>
              <a:gd name="connsiteY1" fmla="*/ 3877938 h 3974251"/>
              <a:gd name="connsiteX2" fmla="*/ 6718380 w 6720815"/>
              <a:gd name="connsiteY2" fmla="*/ 3974251 h 3974251"/>
              <a:gd name="connsiteX3" fmla="*/ 0 w 6720815"/>
              <a:gd name="connsiteY3" fmla="*/ 3974251 h 3974251"/>
              <a:gd name="connsiteX4" fmla="*/ 0 w 6720815"/>
              <a:gd name="connsiteY4" fmla="*/ 1246687 h 3974251"/>
              <a:gd name="connsiteX5" fmla="*/ 100761 w 6720815"/>
              <a:gd name="connsiteY5" fmla="*/ 1135822 h 3974251"/>
              <a:gd name="connsiteX6" fmla="*/ 2842877 w 6720815"/>
              <a:gd name="connsiteY6" fmla="*/ 0 h 397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0815" h="3974251">
                <a:moveTo>
                  <a:pt x="2842877" y="0"/>
                </a:moveTo>
                <a:cubicBezTo>
                  <a:pt x="4984603" y="0"/>
                  <a:pt x="6720815" y="1736212"/>
                  <a:pt x="6720815" y="3877938"/>
                </a:cubicBezTo>
                <a:lnTo>
                  <a:pt x="6718380" y="3974251"/>
                </a:lnTo>
                <a:lnTo>
                  <a:pt x="0" y="3974251"/>
                </a:lnTo>
                <a:lnTo>
                  <a:pt x="0" y="1246687"/>
                </a:lnTo>
                <a:lnTo>
                  <a:pt x="100761" y="1135822"/>
                </a:lnTo>
                <a:cubicBezTo>
                  <a:pt x="802530" y="434053"/>
                  <a:pt x="1772014" y="0"/>
                  <a:pt x="2842877" y="0"/>
                </a:cubicBez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5" name="椭圆 4"/>
          <p:cNvSpPr/>
          <p:nvPr/>
        </p:nvSpPr>
        <p:spPr>
          <a:xfrm rot="1180012" flipH="1" flipV="1">
            <a:off x="1104789" y="3643222"/>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6" name="椭圆 5"/>
          <p:cNvSpPr/>
          <p:nvPr/>
        </p:nvSpPr>
        <p:spPr>
          <a:xfrm rot="1180012" flipH="1" flipV="1">
            <a:off x="246015" y="3342572"/>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7" name="椭圆 6"/>
          <p:cNvSpPr/>
          <p:nvPr/>
        </p:nvSpPr>
        <p:spPr>
          <a:xfrm rot="1180012" flipH="1" flipV="1">
            <a:off x="638129" y="3947611"/>
            <a:ext cx="120512" cy="12051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8" name="椭圆 7"/>
          <p:cNvSpPr/>
          <p:nvPr/>
        </p:nvSpPr>
        <p:spPr>
          <a:xfrm rot="9273309" flipH="1" flipV="1">
            <a:off x="4608872" y="5600393"/>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9" name="椭圆 8"/>
          <p:cNvSpPr/>
          <p:nvPr/>
        </p:nvSpPr>
        <p:spPr>
          <a:xfrm rot="9273309" flipH="1" flipV="1">
            <a:off x="5578104" y="5266171"/>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10" name="椭圆 9"/>
          <p:cNvSpPr/>
          <p:nvPr/>
        </p:nvSpPr>
        <p:spPr>
          <a:xfrm rot="9273309" flipH="1" flipV="1">
            <a:off x="4989593" y="5165263"/>
            <a:ext cx="120512" cy="120512"/>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14" name="文本框 13"/>
          <p:cNvSpPr txBox="1"/>
          <p:nvPr/>
        </p:nvSpPr>
        <p:spPr>
          <a:xfrm>
            <a:off x="870998" y="5473853"/>
            <a:ext cx="2316755" cy="523220"/>
          </a:xfrm>
          <a:prstGeom prst="rect">
            <a:avLst/>
          </a:prstGeom>
          <a:noFill/>
        </p:spPr>
        <p:txBody>
          <a:bodyPr wrap="square" rtlCol="0">
            <a:spAutoFit/>
          </a:bodyPr>
          <a:lstStyle/>
          <a:p>
            <a:pPr algn="ctr"/>
            <a:r>
              <a:rPr lang="zh-CN" altLang="en-US" sz="2800" dirty="0" smtClean="0">
                <a:solidFill>
                  <a:schemeClr val="bg1"/>
                </a:solidFill>
                <a:latin typeface="字魂59号-创粗黑" panose="00000500000000000000" pitchFamily="2" charset="-122"/>
                <a:ea typeface="字魂59号-创粗黑" panose="00000500000000000000" pitchFamily="2" charset="-122"/>
              </a:rPr>
              <a:t>贝叶斯算法</a:t>
            </a:r>
            <a:endParaRPr lang="zh-CN" altLang="en-US" sz="2800" dirty="0">
              <a:solidFill>
                <a:schemeClr val="bg1"/>
              </a:solidFill>
              <a:latin typeface="字魂59号-创粗黑" panose="00000500000000000000" pitchFamily="2" charset="-122"/>
              <a:ea typeface="字魂59号-创粗黑" panose="00000500000000000000" pitchFamily="2" charset="-122"/>
            </a:endParaRPr>
          </a:p>
        </p:txBody>
      </p:sp>
      <p:sp>
        <p:nvSpPr>
          <p:cNvPr id="33" name="文本框 32"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6024588" y="1825518"/>
            <a:ext cx="912035" cy="830997"/>
          </a:xfrm>
          <a:prstGeom prst="rect">
            <a:avLst/>
          </a:prstGeom>
          <a:noFill/>
        </p:spPr>
        <p:txBody>
          <a:bodyPr wrap="square" rtlCol="0">
            <a:spAutoFit/>
          </a:bodyPr>
          <a:lstStyle/>
          <a:p>
            <a:pPr algn="ctr"/>
            <a:r>
              <a:rPr lang="en-US" altLang="zh-CN" sz="4800" dirty="0">
                <a:effectLst>
                  <a:reflection blurRad="6350" stA="19000" endPos="45500" dist="12700" dir="5400000" sy="-100000" algn="bl" rotWithShape="0"/>
                </a:effectLst>
                <a:latin typeface="字魂59号-创粗黑" panose="00000500000000000000" pitchFamily="2" charset="-122"/>
                <a:ea typeface="字魂59号-创粗黑" panose="00000500000000000000" pitchFamily="2" charset="-122"/>
              </a:rPr>
              <a:t>2</a:t>
            </a:r>
            <a:endParaRPr lang="zh-CN" altLang="en-US" sz="4800" dirty="0" err="1">
              <a:effectLst>
                <a:reflection blurRad="6350" stA="19000" endPos="45500" dist="12700" dir="5400000" sy="-100000" algn="bl" rotWithShape="0"/>
              </a:effectLst>
              <a:latin typeface="字魂59号-创粗黑" panose="00000500000000000000" pitchFamily="2" charset="-122"/>
              <a:ea typeface="字魂59号-创粗黑" panose="00000500000000000000" pitchFamily="2" charset="-122"/>
            </a:endParaRPr>
          </a:p>
        </p:txBody>
      </p:sp>
      <p:sp>
        <p:nvSpPr>
          <p:cNvPr id="35" name="文本框 34"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3677992" y="3085833"/>
            <a:ext cx="912035" cy="830997"/>
          </a:xfrm>
          <a:prstGeom prst="rect">
            <a:avLst/>
          </a:prstGeom>
          <a:noFill/>
        </p:spPr>
        <p:txBody>
          <a:bodyPr wrap="square" rtlCol="0">
            <a:spAutoFit/>
          </a:bodyPr>
          <a:lstStyle/>
          <a:p>
            <a:pPr algn="ctr"/>
            <a:r>
              <a:rPr lang="en-US" altLang="zh-CN" sz="4800" dirty="0">
                <a:effectLst>
                  <a:reflection blurRad="6350" stA="19000" endPos="45500" dist="12700" dir="5400000" sy="-100000" algn="bl" rotWithShape="0"/>
                </a:effectLst>
                <a:latin typeface="字魂59号-创粗黑" panose="00000500000000000000" pitchFamily="2" charset="-122"/>
                <a:ea typeface="字魂59号-创粗黑" panose="00000500000000000000" pitchFamily="2" charset="-122"/>
              </a:rPr>
              <a:t>1</a:t>
            </a:r>
            <a:endParaRPr lang="zh-CN" altLang="en-US" sz="4800" dirty="0" err="1">
              <a:effectLst>
                <a:reflection blurRad="6350" stA="19000" endPos="45500" dist="12700" dir="5400000" sy="-100000" algn="bl" rotWithShape="0"/>
              </a:effectLst>
              <a:latin typeface="字魂59号-创粗黑" panose="00000500000000000000" pitchFamily="2" charset="-122"/>
              <a:ea typeface="字魂59号-创粗黑" panose="00000500000000000000" pitchFamily="2" charset="-122"/>
            </a:endParaRPr>
          </a:p>
        </p:txBody>
      </p:sp>
      <p:sp>
        <p:nvSpPr>
          <p:cNvPr id="36" name="Freeform 124"/>
          <p:cNvSpPr>
            <a:spLocks noEditPoints="1"/>
          </p:cNvSpPr>
          <p:nvPr/>
        </p:nvSpPr>
        <p:spPr bwMode="auto">
          <a:xfrm>
            <a:off x="1801161" y="4547300"/>
            <a:ext cx="689701" cy="689701"/>
          </a:xfrm>
          <a:custGeom>
            <a:avLst/>
            <a:gdLst>
              <a:gd name="T0" fmla="*/ 101 w 140"/>
              <a:gd name="T1" fmla="*/ 21 h 140"/>
              <a:gd name="T2" fmla="*/ 117 w 140"/>
              <a:gd name="T3" fmla="*/ 5 h 140"/>
              <a:gd name="T4" fmla="*/ 119 w 140"/>
              <a:gd name="T5" fmla="*/ 6 h 140"/>
              <a:gd name="T6" fmla="*/ 120 w 140"/>
              <a:gd name="T7" fmla="*/ 20 h 140"/>
              <a:gd name="T8" fmla="*/ 134 w 140"/>
              <a:gd name="T9" fmla="*/ 22 h 140"/>
              <a:gd name="T10" fmla="*/ 135 w 140"/>
              <a:gd name="T11" fmla="*/ 24 h 140"/>
              <a:gd name="T12" fmla="*/ 120 w 140"/>
              <a:gd name="T13" fmla="*/ 39 h 140"/>
              <a:gd name="T14" fmla="*/ 116 w 140"/>
              <a:gd name="T15" fmla="*/ 40 h 140"/>
              <a:gd name="T16" fmla="*/ 107 w 140"/>
              <a:gd name="T17" fmla="*/ 39 h 140"/>
              <a:gd name="T18" fmla="*/ 80 w 140"/>
              <a:gd name="T19" fmla="*/ 66 h 140"/>
              <a:gd name="T20" fmla="*/ 78 w 140"/>
              <a:gd name="T21" fmla="*/ 79 h 140"/>
              <a:gd name="T22" fmla="*/ 61 w 140"/>
              <a:gd name="T23" fmla="*/ 79 h 140"/>
              <a:gd name="T24" fmla="*/ 61 w 140"/>
              <a:gd name="T25" fmla="*/ 62 h 140"/>
              <a:gd name="T26" fmla="*/ 75 w 140"/>
              <a:gd name="T27" fmla="*/ 60 h 140"/>
              <a:gd name="T28" fmla="*/ 101 w 140"/>
              <a:gd name="T29" fmla="*/ 34 h 140"/>
              <a:gd name="T30" fmla="*/ 100 w 140"/>
              <a:gd name="T31" fmla="*/ 25 h 140"/>
              <a:gd name="T32" fmla="*/ 101 w 140"/>
              <a:gd name="T33" fmla="*/ 21 h 140"/>
              <a:gd name="T34" fmla="*/ 130 w 140"/>
              <a:gd name="T35" fmla="*/ 34 h 140"/>
              <a:gd name="T36" fmla="*/ 122 w 140"/>
              <a:gd name="T37" fmla="*/ 42 h 140"/>
              <a:gd name="T38" fmla="*/ 118 w 140"/>
              <a:gd name="T39" fmla="*/ 44 h 140"/>
              <a:gd name="T40" fmla="*/ 124 w 140"/>
              <a:gd name="T41" fmla="*/ 70 h 140"/>
              <a:gd name="T42" fmla="*/ 70 w 140"/>
              <a:gd name="T43" fmla="*/ 125 h 140"/>
              <a:gd name="T44" fmla="*/ 15 w 140"/>
              <a:gd name="T45" fmla="*/ 70 h 140"/>
              <a:gd name="T46" fmla="*/ 70 w 140"/>
              <a:gd name="T47" fmla="*/ 16 h 140"/>
              <a:gd name="T48" fmla="*/ 96 w 140"/>
              <a:gd name="T49" fmla="*/ 23 h 140"/>
              <a:gd name="T50" fmla="*/ 99 w 140"/>
              <a:gd name="T51" fmla="*/ 18 h 140"/>
              <a:gd name="T52" fmla="*/ 106 w 140"/>
              <a:gd name="T53" fmla="*/ 11 h 140"/>
              <a:gd name="T54" fmla="*/ 70 w 140"/>
              <a:gd name="T55" fmla="*/ 0 h 140"/>
              <a:gd name="T56" fmla="*/ 0 w 140"/>
              <a:gd name="T57" fmla="*/ 70 h 140"/>
              <a:gd name="T58" fmla="*/ 70 w 140"/>
              <a:gd name="T59" fmla="*/ 140 h 140"/>
              <a:gd name="T60" fmla="*/ 140 w 140"/>
              <a:gd name="T61" fmla="*/ 70 h 140"/>
              <a:gd name="T62" fmla="*/ 130 w 140"/>
              <a:gd name="T63" fmla="*/ 34 h 140"/>
              <a:gd name="T64" fmla="*/ 70 w 140"/>
              <a:gd name="T65" fmla="*/ 47 h 140"/>
              <a:gd name="T66" fmla="*/ 80 w 140"/>
              <a:gd name="T67" fmla="*/ 49 h 140"/>
              <a:gd name="T68" fmla="*/ 93 w 140"/>
              <a:gd name="T69" fmla="*/ 37 h 140"/>
              <a:gd name="T70" fmla="*/ 70 w 140"/>
              <a:gd name="T71" fmla="*/ 29 h 140"/>
              <a:gd name="T72" fmla="*/ 29 w 140"/>
              <a:gd name="T73" fmla="*/ 70 h 140"/>
              <a:gd name="T74" fmla="*/ 70 w 140"/>
              <a:gd name="T75" fmla="*/ 111 h 140"/>
              <a:gd name="T76" fmla="*/ 111 w 140"/>
              <a:gd name="T77" fmla="*/ 70 h 140"/>
              <a:gd name="T78" fmla="*/ 104 w 140"/>
              <a:gd name="T79" fmla="*/ 48 h 140"/>
              <a:gd name="T80" fmla="*/ 91 w 140"/>
              <a:gd name="T81" fmla="*/ 61 h 140"/>
              <a:gd name="T82" fmla="*/ 93 w 140"/>
              <a:gd name="T83" fmla="*/ 70 h 140"/>
              <a:gd name="T84" fmla="*/ 70 w 140"/>
              <a:gd name="T85" fmla="*/ 94 h 140"/>
              <a:gd name="T86" fmla="*/ 46 w 140"/>
              <a:gd name="T87" fmla="*/ 70 h 140"/>
              <a:gd name="T88" fmla="*/ 70 w 140"/>
              <a:gd name="T89" fmla="*/ 4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40">
                <a:moveTo>
                  <a:pt x="101" y="21"/>
                </a:moveTo>
                <a:cubicBezTo>
                  <a:pt x="117" y="5"/>
                  <a:pt x="117" y="5"/>
                  <a:pt x="117" y="5"/>
                </a:cubicBezTo>
                <a:cubicBezTo>
                  <a:pt x="118" y="5"/>
                  <a:pt x="118" y="5"/>
                  <a:pt x="119" y="6"/>
                </a:cubicBezTo>
                <a:cubicBezTo>
                  <a:pt x="120" y="20"/>
                  <a:pt x="120" y="20"/>
                  <a:pt x="120" y="20"/>
                </a:cubicBezTo>
                <a:cubicBezTo>
                  <a:pt x="134" y="22"/>
                  <a:pt x="134" y="22"/>
                  <a:pt x="134" y="22"/>
                </a:cubicBezTo>
                <a:cubicBezTo>
                  <a:pt x="136" y="22"/>
                  <a:pt x="136" y="23"/>
                  <a:pt x="135" y="24"/>
                </a:cubicBezTo>
                <a:cubicBezTo>
                  <a:pt x="120" y="39"/>
                  <a:pt x="120" y="39"/>
                  <a:pt x="120" y="39"/>
                </a:cubicBezTo>
                <a:cubicBezTo>
                  <a:pt x="119" y="40"/>
                  <a:pt x="117" y="40"/>
                  <a:pt x="116" y="40"/>
                </a:cubicBezTo>
                <a:cubicBezTo>
                  <a:pt x="107" y="39"/>
                  <a:pt x="107" y="39"/>
                  <a:pt x="107" y="39"/>
                </a:cubicBezTo>
                <a:cubicBezTo>
                  <a:pt x="80" y="66"/>
                  <a:pt x="80" y="66"/>
                  <a:pt x="80" y="66"/>
                </a:cubicBezTo>
                <a:cubicBezTo>
                  <a:pt x="82" y="70"/>
                  <a:pt x="82" y="75"/>
                  <a:pt x="78" y="79"/>
                </a:cubicBezTo>
                <a:cubicBezTo>
                  <a:pt x="73" y="84"/>
                  <a:pt x="66" y="84"/>
                  <a:pt x="61" y="79"/>
                </a:cubicBezTo>
                <a:cubicBezTo>
                  <a:pt x="57" y="74"/>
                  <a:pt x="57" y="67"/>
                  <a:pt x="61" y="62"/>
                </a:cubicBezTo>
                <a:cubicBezTo>
                  <a:pt x="65" y="59"/>
                  <a:pt x="70" y="58"/>
                  <a:pt x="75" y="60"/>
                </a:cubicBezTo>
                <a:cubicBezTo>
                  <a:pt x="101" y="34"/>
                  <a:pt x="101" y="34"/>
                  <a:pt x="101" y="34"/>
                </a:cubicBezTo>
                <a:cubicBezTo>
                  <a:pt x="100" y="25"/>
                  <a:pt x="100" y="25"/>
                  <a:pt x="100" y="25"/>
                </a:cubicBezTo>
                <a:cubicBezTo>
                  <a:pt x="100" y="23"/>
                  <a:pt x="101" y="22"/>
                  <a:pt x="101" y="21"/>
                </a:cubicBezTo>
                <a:close/>
                <a:moveTo>
                  <a:pt x="130" y="34"/>
                </a:moveTo>
                <a:cubicBezTo>
                  <a:pt x="122" y="42"/>
                  <a:pt x="122" y="42"/>
                  <a:pt x="122" y="42"/>
                </a:cubicBezTo>
                <a:cubicBezTo>
                  <a:pt x="121" y="43"/>
                  <a:pt x="119" y="44"/>
                  <a:pt x="118" y="44"/>
                </a:cubicBezTo>
                <a:cubicBezTo>
                  <a:pt x="122" y="52"/>
                  <a:pt x="124" y="61"/>
                  <a:pt x="124" y="70"/>
                </a:cubicBezTo>
                <a:cubicBezTo>
                  <a:pt x="124" y="100"/>
                  <a:pt x="100" y="125"/>
                  <a:pt x="70" y="125"/>
                </a:cubicBezTo>
                <a:cubicBezTo>
                  <a:pt x="40" y="125"/>
                  <a:pt x="15" y="100"/>
                  <a:pt x="15" y="70"/>
                </a:cubicBezTo>
                <a:cubicBezTo>
                  <a:pt x="15" y="40"/>
                  <a:pt x="40" y="16"/>
                  <a:pt x="70" y="16"/>
                </a:cubicBezTo>
                <a:cubicBezTo>
                  <a:pt x="79" y="16"/>
                  <a:pt x="88" y="18"/>
                  <a:pt x="96" y="23"/>
                </a:cubicBezTo>
                <a:cubicBezTo>
                  <a:pt x="97" y="21"/>
                  <a:pt x="98" y="19"/>
                  <a:pt x="99" y="18"/>
                </a:cubicBezTo>
                <a:cubicBezTo>
                  <a:pt x="106" y="11"/>
                  <a:pt x="106" y="11"/>
                  <a:pt x="106" y="11"/>
                </a:cubicBezTo>
                <a:cubicBezTo>
                  <a:pt x="96" y="4"/>
                  <a:pt x="83" y="0"/>
                  <a:pt x="70" y="0"/>
                </a:cubicBezTo>
                <a:cubicBezTo>
                  <a:pt x="31" y="0"/>
                  <a:pt x="0" y="32"/>
                  <a:pt x="0" y="70"/>
                </a:cubicBezTo>
                <a:cubicBezTo>
                  <a:pt x="0" y="109"/>
                  <a:pt x="31" y="140"/>
                  <a:pt x="70" y="140"/>
                </a:cubicBezTo>
                <a:cubicBezTo>
                  <a:pt x="108" y="140"/>
                  <a:pt x="140" y="109"/>
                  <a:pt x="140" y="70"/>
                </a:cubicBezTo>
                <a:cubicBezTo>
                  <a:pt x="140" y="57"/>
                  <a:pt x="136" y="45"/>
                  <a:pt x="130" y="34"/>
                </a:cubicBezTo>
                <a:close/>
                <a:moveTo>
                  <a:pt x="70" y="47"/>
                </a:moveTo>
                <a:cubicBezTo>
                  <a:pt x="73" y="47"/>
                  <a:pt x="77" y="48"/>
                  <a:pt x="80" y="49"/>
                </a:cubicBezTo>
                <a:cubicBezTo>
                  <a:pt x="93" y="37"/>
                  <a:pt x="93" y="37"/>
                  <a:pt x="93" y="37"/>
                </a:cubicBezTo>
                <a:cubicBezTo>
                  <a:pt x="86" y="32"/>
                  <a:pt x="78" y="29"/>
                  <a:pt x="70" y="29"/>
                </a:cubicBezTo>
                <a:cubicBezTo>
                  <a:pt x="47" y="29"/>
                  <a:pt x="29" y="48"/>
                  <a:pt x="29" y="70"/>
                </a:cubicBezTo>
                <a:cubicBezTo>
                  <a:pt x="29" y="93"/>
                  <a:pt x="47" y="111"/>
                  <a:pt x="70" y="111"/>
                </a:cubicBezTo>
                <a:cubicBezTo>
                  <a:pt x="92" y="111"/>
                  <a:pt x="111" y="93"/>
                  <a:pt x="111" y="70"/>
                </a:cubicBezTo>
                <a:cubicBezTo>
                  <a:pt x="111" y="62"/>
                  <a:pt x="108" y="54"/>
                  <a:pt x="104" y="48"/>
                </a:cubicBezTo>
                <a:cubicBezTo>
                  <a:pt x="91" y="61"/>
                  <a:pt x="91" y="61"/>
                  <a:pt x="91" y="61"/>
                </a:cubicBezTo>
                <a:cubicBezTo>
                  <a:pt x="92" y="64"/>
                  <a:pt x="93" y="67"/>
                  <a:pt x="93" y="70"/>
                </a:cubicBezTo>
                <a:cubicBezTo>
                  <a:pt x="93" y="83"/>
                  <a:pt x="83" y="94"/>
                  <a:pt x="70" y="94"/>
                </a:cubicBezTo>
                <a:cubicBezTo>
                  <a:pt x="57" y="94"/>
                  <a:pt x="46" y="83"/>
                  <a:pt x="46" y="70"/>
                </a:cubicBezTo>
                <a:cubicBezTo>
                  <a:pt x="46" y="57"/>
                  <a:pt x="57" y="47"/>
                  <a:pt x="70" y="4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 name="任意多边形: 形状 21">
            <a:extLst>
              <a:ext uri="{FF2B5EF4-FFF2-40B4-BE49-F238E27FC236}">
                <a16:creationId xmlns="" xmlns:a16="http://schemas.microsoft.com/office/drawing/2014/main" id="{04CBE2ED-489C-4228-8018-5F72652A4166}"/>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1" name="任意多边形: 形状 22">
            <a:extLst>
              <a:ext uri="{FF2B5EF4-FFF2-40B4-BE49-F238E27FC236}">
                <a16:creationId xmlns="" xmlns:a16="http://schemas.microsoft.com/office/drawing/2014/main" id="{C75360A0-B6E3-4135-8750-329FD79DC831}"/>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2" name="文本框 21">
            <a:extLst>
              <a:ext uri="{FF2B5EF4-FFF2-40B4-BE49-F238E27FC236}">
                <a16:creationId xmlns="" xmlns:a16="http://schemas.microsoft.com/office/drawing/2014/main" id="{39721753-B0E8-469F-B62A-5A9719F90B49}"/>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smtClean="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nvGrpSpPr>
          <p:cNvPr id="23" name="组合 22">
            <a:extLst>
              <a:ext uri="{FF2B5EF4-FFF2-40B4-BE49-F238E27FC236}">
                <a16:creationId xmlns="" xmlns:a16="http://schemas.microsoft.com/office/drawing/2014/main" id="{027D1015-AF4F-4721-83E8-A64F3CD9EC88}"/>
              </a:ext>
            </a:extLst>
          </p:cNvPr>
          <p:cNvGrpSpPr/>
          <p:nvPr/>
        </p:nvGrpSpPr>
        <p:grpSpPr>
          <a:xfrm>
            <a:off x="1473289" y="371367"/>
            <a:ext cx="4260761" cy="789702"/>
            <a:chOff x="7318011" y="1456480"/>
            <a:chExt cx="4260761" cy="789702"/>
          </a:xfrm>
        </p:grpSpPr>
        <p:sp>
          <p:nvSpPr>
            <p:cNvPr id="24" name="文本框 23">
              <a:extLst>
                <a:ext uri="{FF2B5EF4-FFF2-40B4-BE49-F238E27FC236}">
                  <a16:creationId xmlns="" xmlns:a16="http://schemas.microsoft.com/office/drawing/2014/main" id="{EA82D7B9-D958-48BA-B969-92DD4F91A432}"/>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smtClean="0">
                  <a:solidFill>
                    <a:schemeClr val="tx1">
                      <a:lumMod val="85000"/>
                      <a:lumOff val="15000"/>
                    </a:schemeClr>
                  </a:solidFill>
                </a:rPr>
                <a:t>开发历程</a:t>
              </a:r>
              <a:endParaRPr lang="zh-CN" altLang="en-US" sz="3200" b="1" dirty="0">
                <a:solidFill>
                  <a:schemeClr val="tx1">
                    <a:lumMod val="85000"/>
                    <a:lumOff val="15000"/>
                  </a:schemeClr>
                </a:solidFill>
              </a:endParaRPr>
            </a:p>
          </p:txBody>
        </p:sp>
        <p:sp>
          <p:nvSpPr>
            <p:cNvPr id="25" name="文本框 24">
              <a:extLst>
                <a:ext uri="{FF2B5EF4-FFF2-40B4-BE49-F238E27FC236}">
                  <a16:creationId xmlns="" xmlns:a16="http://schemas.microsoft.com/office/drawing/2014/main" id="{7593F785-7AA7-438B-BF12-E144F3F2EAD2}"/>
                </a:ext>
              </a:extLst>
            </p:cNvPr>
            <p:cNvSpPr txBox="1"/>
            <p:nvPr/>
          </p:nvSpPr>
          <p:spPr>
            <a:xfrm>
              <a:off x="7318011" y="1984059"/>
              <a:ext cx="4260761" cy="262123"/>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1050" dirty="0" smtClean="0">
                  <a:solidFill>
                    <a:schemeClr val="bg1">
                      <a:lumMod val="65000"/>
                    </a:schemeClr>
                  </a:solidFill>
                  <a:latin typeface="Century Gothic" panose="020B0502020202020204" pitchFamily="34" charset="0"/>
                  <a:ea typeface="+mj-ea"/>
                </a:rPr>
                <a:t>贝叶斯算法</a:t>
              </a:r>
              <a:endParaRPr lang="en-US" altLang="zh-CN" sz="1050" dirty="0">
                <a:solidFill>
                  <a:schemeClr val="bg1">
                    <a:lumMod val="65000"/>
                  </a:schemeClr>
                </a:solidFill>
                <a:latin typeface="Century Gothic" panose="020B0502020202020204" pitchFamily="34" charset="0"/>
                <a:ea typeface="+mj-ea"/>
              </a:endParaRPr>
            </a:p>
          </p:txBody>
        </p:sp>
      </p:grpSp>
      <p:cxnSp>
        <p:nvCxnSpPr>
          <p:cNvPr id="15" name="直接连接符 14"/>
          <p:cNvCxnSpPr/>
          <p:nvPr/>
        </p:nvCxnSpPr>
        <p:spPr>
          <a:xfrm>
            <a:off x="4470595" y="3102708"/>
            <a:ext cx="0" cy="797245"/>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927223" y="1825518"/>
            <a:ext cx="6267" cy="74113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29" name="表格 28"/>
          <p:cNvGraphicFramePr>
            <a:graphicFrameLocks noGrp="1"/>
          </p:cNvGraphicFramePr>
          <p:nvPr>
            <p:extLst>
              <p:ext uri="{D42A27DB-BD31-4B8C-83A1-F6EECF244321}">
                <p14:modId xmlns:p14="http://schemas.microsoft.com/office/powerpoint/2010/main" val="1222673002"/>
              </p:ext>
            </p:extLst>
          </p:nvPr>
        </p:nvGraphicFramePr>
        <p:xfrm>
          <a:off x="4859577" y="3048256"/>
          <a:ext cx="2805702" cy="822960"/>
        </p:xfrm>
        <a:graphic>
          <a:graphicData uri="http://schemas.openxmlformats.org/drawingml/2006/table">
            <a:tbl>
              <a:tblPr firstRow="1" firstCol="1" bandRow="1">
                <a:tableStyleId>{073A0DAA-6AF3-43AB-8588-CEC1D06C72B9}</a:tableStyleId>
              </a:tblPr>
              <a:tblGrid>
                <a:gridCol w="935234"/>
                <a:gridCol w="935234"/>
                <a:gridCol w="935234"/>
              </a:tblGrid>
              <a:tr h="242525">
                <a:tc>
                  <a:txBody>
                    <a:bodyPr/>
                    <a:lstStyle/>
                    <a:p>
                      <a:pPr algn="ctr"/>
                      <a:endParaRPr lang="zh-CN" altLang="en-US" sz="1200" dirty="0"/>
                    </a:p>
                  </a:txBody>
                  <a:tcPr/>
                </a:tc>
                <a:tc>
                  <a:txBody>
                    <a:bodyPr/>
                    <a:lstStyle/>
                    <a:p>
                      <a:pPr algn="ctr"/>
                      <a:r>
                        <a:rPr lang="en-US" altLang="zh-CN" sz="1200" dirty="0" smtClean="0"/>
                        <a:t>G</a:t>
                      </a:r>
                      <a:endParaRPr lang="zh-CN" altLang="en-US" sz="1200" dirty="0"/>
                    </a:p>
                  </a:txBody>
                  <a:tcPr/>
                </a:tc>
                <a:tc>
                  <a:txBody>
                    <a:bodyPr/>
                    <a:lstStyle/>
                    <a:p>
                      <a:pPr algn="ctr"/>
                      <a:r>
                        <a:rPr lang="en-US" altLang="zh-CN" sz="1200" dirty="0" smtClean="0"/>
                        <a:t>M</a:t>
                      </a:r>
                      <a:endParaRPr lang="zh-CN" altLang="en-US" sz="1200" dirty="0"/>
                    </a:p>
                  </a:txBody>
                  <a:tcPr/>
                </a:tc>
              </a:tr>
              <a:tr h="205933">
                <a:tc>
                  <a:txBody>
                    <a:bodyPr/>
                    <a:lstStyle/>
                    <a:p>
                      <a:pPr algn="ctr"/>
                      <a:r>
                        <a:rPr lang="en-US" altLang="zh-CN" sz="1100" dirty="0" smtClean="0"/>
                        <a:t>R</a:t>
                      </a:r>
                      <a:r>
                        <a:rPr lang="en-US" altLang="zh-CN" sz="1100" baseline="30000" dirty="0" smtClean="0"/>
                        <a:t>2</a:t>
                      </a:r>
                      <a:r>
                        <a:rPr lang="zh-CN" altLang="en-US" sz="1100" baseline="0" dirty="0" smtClean="0"/>
                        <a:t>值</a:t>
                      </a:r>
                      <a:endParaRPr lang="zh-CN" altLang="en-US" sz="1100" baseline="30000" dirty="0"/>
                    </a:p>
                  </a:txBody>
                  <a:tcPr/>
                </a:tc>
                <a:tc>
                  <a:txBody>
                    <a:bodyPr/>
                    <a:lstStyle/>
                    <a:p>
                      <a:pPr algn="ctr"/>
                      <a:r>
                        <a:rPr lang="en-US" altLang="zh-CN" sz="1200" dirty="0" smtClean="0"/>
                        <a:t>0.303</a:t>
                      </a:r>
                      <a:endParaRPr lang="zh-CN" altLang="en-US" sz="1200" dirty="0"/>
                    </a:p>
                  </a:txBody>
                  <a:tcPr/>
                </a:tc>
                <a:tc>
                  <a:txBody>
                    <a:bodyPr/>
                    <a:lstStyle/>
                    <a:p>
                      <a:pPr algn="ctr"/>
                      <a:r>
                        <a:rPr lang="en-US" altLang="zh-CN" sz="1200" dirty="0" smtClean="0"/>
                        <a:t>0.540</a:t>
                      </a:r>
                      <a:endParaRPr lang="zh-CN" altLang="en-US" sz="1200" dirty="0"/>
                    </a:p>
                  </a:txBody>
                  <a:tcPr/>
                </a:tc>
              </a:tr>
              <a:tr h="205933">
                <a:tc>
                  <a:txBody>
                    <a:bodyPr/>
                    <a:lstStyle/>
                    <a:p>
                      <a:pPr algn="ctr"/>
                      <a:r>
                        <a:rPr lang="en-US" altLang="zh-CN" sz="1200" dirty="0" err="1" smtClean="0"/>
                        <a:t>auc</a:t>
                      </a:r>
                      <a:endParaRPr lang="zh-CN" altLang="en-US" sz="1200" dirty="0"/>
                    </a:p>
                  </a:txBody>
                  <a:tcPr/>
                </a:tc>
                <a:tc>
                  <a:txBody>
                    <a:bodyPr/>
                    <a:lstStyle/>
                    <a:p>
                      <a:pPr algn="ctr"/>
                      <a:r>
                        <a:rPr lang="en-US" altLang="zh-CN" sz="1200" dirty="0" smtClean="0"/>
                        <a:t>0.512</a:t>
                      </a:r>
                      <a:endParaRPr lang="zh-CN" altLang="en-US" sz="1200" dirty="0"/>
                    </a:p>
                  </a:txBody>
                  <a:tcPr/>
                </a:tc>
                <a:tc>
                  <a:txBody>
                    <a:bodyPr/>
                    <a:lstStyle/>
                    <a:p>
                      <a:pPr algn="ctr"/>
                      <a:r>
                        <a:rPr lang="en-US" altLang="zh-CN" sz="1200" dirty="0" smtClean="0"/>
                        <a:t>0.523</a:t>
                      </a:r>
                      <a:endParaRPr lang="zh-CN" altLang="en-US" sz="1200" dirty="0"/>
                    </a:p>
                  </a:txBody>
                  <a:tcPr/>
                </a:tc>
              </a:tr>
            </a:tbl>
          </a:graphicData>
        </a:graphic>
      </p:graphicFrame>
      <p:graphicFrame>
        <p:nvGraphicFramePr>
          <p:cNvPr id="34" name="表格 33"/>
          <p:cNvGraphicFramePr>
            <a:graphicFrameLocks noGrp="1"/>
          </p:cNvGraphicFramePr>
          <p:nvPr>
            <p:extLst>
              <p:ext uri="{D42A27DB-BD31-4B8C-83A1-F6EECF244321}">
                <p14:modId xmlns:p14="http://schemas.microsoft.com/office/powerpoint/2010/main" val="4210346816"/>
              </p:ext>
            </p:extLst>
          </p:nvPr>
        </p:nvGraphicFramePr>
        <p:xfrm>
          <a:off x="7203009" y="1774253"/>
          <a:ext cx="2261031" cy="822960"/>
        </p:xfrm>
        <a:graphic>
          <a:graphicData uri="http://schemas.openxmlformats.org/drawingml/2006/table">
            <a:tbl>
              <a:tblPr firstRow="1" firstCol="1" bandRow="1">
                <a:tableStyleId>{073A0DAA-6AF3-43AB-8588-CEC1D06C72B9}</a:tableStyleId>
              </a:tblPr>
              <a:tblGrid>
                <a:gridCol w="753677"/>
                <a:gridCol w="753677"/>
                <a:gridCol w="753677"/>
              </a:tblGrid>
              <a:tr h="216643">
                <a:tc>
                  <a:txBody>
                    <a:bodyPr/>
                    <a:lstStyle/>
                    <a:p>
                      <a:pPr marL="0" algn="ctr" defTabSz="914400" rtl="0" eaLnBrk="1" latinLnBrk="0" hangingPunct="1"/>
                      <a:endParaRPr lang="zh-CN" altLang="en-US" sz="1200" b="1" kern="1200" dirty="0">
                        <a:solidFill>
                          <a:schemeClr val="bg1"/>
                        </a:solidFill>
                        <a:latin typeface="+mn-lt"/>
                        <a:ea typeface="+mn-ea"/>
                        <a:cs typeface="+mn-cs"/>
                      </a:endParaRPr>
                    </a:p>
                  </a:txBody>
                  <a:tcPr/>
                </a:tc>
                <a:tc>
                  <a:txBody>
                    <a:bodyPr/>
                    <a:lstStyle/>
                    <a:p>
                      <a:pPr marL="0" algn="ctr" defTabSz="914400" rtl="0" eaLnBrk="1" latinLnBrk="0" hangingPunct="1"/>
                      <a:r>
                        <a:rPr lang="en-US" altLang="zh-CN" sz="1200" b="1" kern="1200" dirty="0" smtClean="0">
                          <a:solidFill>
                            <a:schemeClr val="bg1"/>
                          </a:solidFill>
                          <a:latin typeface="+mn-lt"/>
                          <a:ea typeface="+mn-ea"/>
                          <a:cs typeface="+mn-cs"/>
                        </a:rPr>
                        <a:t>G</a:t>
                      </a:r>
                      <a:endParaRPr lang="zh-CN" altLang="en-US" sz="1200" b="1" kern="1200" dirty="0">
                        <a:solidFill>
                          <a:schemeClr val="bg1"/>
                        </a:solidFill>
                        <a:latin typeface="+mn-lt"/>
                        <a:ea typeface="+mn-ea"/>
                        <a:cs typeface="+mn-cs"/>
                      </a:endParaRPr>
                    </a:p>
                  </a:txBody>
                  <a:tcPr/>
                </a:tc>
                <a:tc>
                  <a:txBody>
                    <a:bodyPr/>
                    <a:lstStyle/>
                    <a:p>
                      <a:pPr marL="0" algn="ctr" defTabSz="914400" rtl="0" eaLnBrk="1" latinLnBrk="0" hangingPunct="1"/>
                      <a:r>
                        <a:rPr lang="en-US" altLang="zh-CN" sz="1200" b="1" kern="1200" dirty="0" smtClean="0">
                          <a:solidFill>
                            <a:schemeClr val="bg1"/>
                          </a:solidFill>
                          <a:latin typeface="+mn-lt"/>
                          <a:ea typeface="+mn-ea"/>
                          <a:cs typeface="+mn-cs"/>
                        </a:rPr>
                        <a:t>M</a:t>
                      </a:r>
                      <a:endParaRPr lang="zh-CN" altLang="en-US" sz="1200" b="1" kern="1200" dirty="0">
                        <a:solidFill>
                          <a:schemeClr val="bg1"/>
                        </a:solidFill>
                        <a:latin typeface="+mn-lt"/>
                        <a:ea typeface="+mn-ea"/>
                        <a:cs typeface="+mn-cs"/>
                      </a:endParaRPr>
                    </a:p>
                  </a:txBody>
                  <a:tcPr/>
                </a:tc>
              </a:tr>
              <a:tr h="216643">
                <a:tc>
                  <a:txBody>
                    <a:bodyPr/>
                    <a:lstStyle/>
                    <a:p>
                      <a:pPr marL="0" algn="ctr" defTabSz="914400" rtl="0" eaLnBrk="1" latinLnBrk="0" hangingPunct="1"/>
                      <a:r>
                        <a:rPr lang="en-US" altLang="zh-CN" sz="1200" kern="1200" dirty="0" smtClean="0">
                          <a:solidFill>
                            <a:schemeClr val="bg1"/>
                          </a:solidFill>
                          <a:latin typeface="+mn-lt"/>
                          <a:ea typeface="+mn-ea"/>
                          <a:cs typeface="+mn-cs"/>
                        </a:rPr>
                        <a:t>R2</a:t>
                      </a:r>
                      <a:r>
                        <a:rPr lang="zh-CN" altLang="en-US" sz="1200" kern="1200" dirty="0" smtClean="0">
                          <a:solidFill>
                            <a:schemeClr val="bg1"/>
                          </a:solidFill>
                          <a:latin typeface="+mn-lt"/>
                          <a:ea typeface="+mn-ea"/>
                          <a:cs typeface="+mn-cs"/>
                        </a:rPr>
                        <a:t>值</a:t>
                      </a:r>
                      <a:endParaRPr lang="zh-CN" altLang="en-US" sz="1200" kern="1200" dirty="0">
                        <a:solidFill>
                          <a:schemeClr val="bg1"/>
                        </a:solidFill>
                        <a:latin typeface="+mn-lt"/>
                        <a:ea typeface="+mn-ea"/>
                        <a:cs typeface="+mn-cs"/>
                      </a:endParaRPr>
                    </a:p>
                  </a:txBody>
                  <a:tcPr/>
                </a:tc>
                <a:tc>
                  <a:txBody>
                    <a:bodyPr/>
                    <a:lstStyle/>
                    <a:p>
                      <a:pPr marL="0" algn="ctr" defTabSz="914400" rtl="0" eaLnBrk="1" latinLnBrk="0" hangingPunct="1"/>
                      <a:r>
                        <a:rPr lang="en-US" altLang="zh-CN" sz="1200" kern="1200" dirty="0" smtClean="0">
                          <a:solidFill>
                            <a:schemeClr val="dk1"/>
                          </a:solidFill>
                          <a:latin typeface="+mn-lt"/>
                          <a:ea typeface="+mn-ea"/>
                          <a:cs typeface="+mn-cs"/>
                        </a:rPr>
                        <a:t>0.762</a:t>
                      </a:r>
                      <a:endParaRPr lang="zh-CN" altLang="en-US" sz="1200" kern="1200" dirty="0">
                        <a:solidFill>
                          <a:schemeClr val="dk1"/>
                        </a:solidFill>
                        <a:latin typeface="+mn-lt"/>
                        <a:ea typeface="+mn-ea"/>
                        <a:cs typeface="+mn-cs"/>
                      </a:endParaRPr>
                    </a:p>
                  </a:txBody>
                  <a:tcPr/>
                </a:tc>
                <a:tc>
                  <a:txBody>
                    <a:bodyPr/>
                    <a:lstStyle/>
                    <a:p>
                      <a:pPr marL="0" algn="ctr" defTabSz="914400" rtl="0" eaLnBrk="1" latinLnBrk="0" hangingPunct="1"/>
                      <a:r>
                        <a:rPr lang="en-US" altLang="zh-CN" sz="1200" kern="1200" dirty="0" smtClean="0">
                          <a:solidFill>
                            <a:schemeClr val="dk1"/>
                          </a:solidFill>
                          <a:latin typeface="+mn-lt"/>
                          <a:ea typeface="+mn-ea"/>
                          <a:cs typeface="+mn-cs"/>
                        </a:rPr>
                        <a:t>0.713</a:t>
                      </a:r>
                      <a:endParaRPr lang="zh-CN" altLang="en-US" sz="1200" kern="1200" dirty="0">
                        <a:solidFill>
                          <a:schemeClr val="dk1"/>
                        </a:solidFill>
                        <a:latin typeface="+mn-lt"/>
                        <a:ea typeface="+mn-ea"/>
                        <a:cs typeface="+mn-cs"/>
                      </a:endParaRPr>
                    </a:p>
                  </a:txBody>
                  <a:tcPr/>
                </a:tc>
              </a:tr>
              <a:tr h="216643">
                <a:tc>
                  <a:txBody>
                    <a:bodyPr/>
                    <a:lstStyle/>
                    <a:p>
                      <a:pPr marL="0" algn="ctr" defTabSz="914400" rtl="0" eaLnBrk="1" latinLnBrk="0" hangingPunct="1"/>
                      <a:r>
                        <a:rPr lang="en-US" altLang="zh-CN" sz="1200" b="1" kern="1200" dirty="0" err="1" smtClean="0">
                          <a:solidFill>
                            <a:schemeClr val="bg1"/>
                          </a:solidFill>
                          <a:latin typeface="+mn-lt"/>
                          <a:ea typeface="+mn-ea"/>
                          <a:cs typeface="+mn-cs"/>
                        </a:rPr>
                        <a:t>auc</a:t>
                      </a:r>
                      <a:endParaRPr lang="zh-CN" altLang="en-US" sz="1200" b="1" kern="1200" dirty="0">
                        <a:solidFill>
                          <a:schemeClr val="bg1"/>
                        </a:solidFill>
                        <a:latin typeface="+mn-lt"/>
                        <a:ea typeface="+mn-ea"/>
                        <a:cs typeface="+mn-cs"/>
                      </a:endParaRPr>
                    </a:p>
                  </a:txBody>
                  <a:tcPr/>
                </a:tc>
                <a:tc>
                  <a:txBody>
                    <a:bodyPr/>
                    <a:lstStyle/>
                    <a:p>
                      <a:pPr marL="0" algn="ctr" defTabSz="914400" rtl="0" eaLnBrk="1" latinLnBrk="0" hangingPunct="1"/>
                      <a:r>
                        <a:rPr lang="en-US" altLang="zh-CN" sz="1200" kern="1200" dirty="0" smtClean="0">
                          <a:solidFill>
                            <a:schemeClr val="dk1"/>
                          </a:solidFill>
                          <a:latin typeface="+mn-lt"/>
                          <a:ea typeface="+mn-ea"/>
                          <a:cs typeface="+mn-cs"/>
                        </a:rPr>
                        <a:t>0.797</a:t>
                      </a:r>
                      <a:endParaRPr lang="zh-CN" altLang="en-US" sz="1200" kern="1200" dirty="0">
                        <a:solidFill>
                          <a:schemeClr val="dk1"/>
                        </a:solidFill>
                        <a:latin typeface="+mn-lt"/>
                        <a:ea typeface="+mn-ea"/>
                        <a:cs typeface="+mn-cs"/>
                      </a:endParaRPr>
                    </a:p>
                  </a:txBody>
                  <a:tcPr/>
                </a:tc>
                <a:tc>
                  <a:txBody>
                    <a:bodyPr/>
                    <a:lstStyle/>
                    <a:p>
                      <a:pPr marL="0" algn="ctr" defTabSz="914400" rtl="0" eaLnBrk="1" latinLnBrk="0" hangingPunct="1"/>
                      <a:r>
                        <a:rPr lang="en-US" altLang="zh-CN" sz="1200" kern="1200" dirty="0" smtClean="0">
                          <a:solidFill>
                            <a:schemeClr val="dk1"/>
                          </a:solidFill>
                          <a:latin typeface="+mn-lt"/>
                          <a:ea typeface="+mn-ea"/>
                          <a:cs typeface="+mn-cs"/>
                        </a:rPr>
                        <a:t>0.766</a:t>
                      </a:r>
                      <a:endParaRPr lang="zh-CN" altLang="en-US" sz="1200" kern="1200" dirty="0">
                        <a:solidFill>
                          <a:schemeClr val="dk1"/>
                        </a:solidFill>
                        <a:latin typeface="+mn-lt"/>
                        <a:ea typeface="+mn-ea"/>
                        <a:cs typeface="+mn-cs"/>
                      </a:endParaRPr>
                    </a:p>
                  </a:txBody>
                  <a:tcPr/>
                </a:tc>
              </a:tr>
            </a:tbl>
          </a:graphicData>
        </a:graphic>
      </p:graphicFrame>
      <p:sp>
        <p:nvSpPr>
          <p:cNvPr id="31" name="矩形 30"/>
          <p:cNvSpPr/>
          <p:nvPr/>
        </p:nvSpPr>
        <p:spPr>
          <a:xfrm>
            <a:off x="3739115" y="5329453"/>
            <a:ext cx="6096000" cy="757130"/>
          </a:xfrm>
          <a:prstGeom prst="rect">
            <a:avLst/>
          </a:prstGeom>
        </p:spPr>
        <p:txBody>
          <a:bodyPr>
            <a:spAutoFit/>
          </a:bodyPr>
          <a:lstStyle/>
          <a:p>
            <a:pPr>
              <a:lnSpc>
                <a:spcPct val="120000"/>
              </a:lnSpc>
            </a:pPr>
            <a:r>
              <a:rPr lang="zh-CN" altLang="en-US" dirty="0">
                <a:solidFill>
                  <a:schemeClr val="tx1">
                    <a:lumMod val="65000"/>
                    <a:lumOff val="35000"/>
                  </a:schemeClr>
                </a:solidFill>
              </a:rPr>
              <a:t>将成绩分为四个等级</a:t>
            </a:r>
            <a:r>
              <a:rPr lang="zh-CN" altLang="zh-CN" dirty="0">
                <a:solidFill>
                  <a:schemeClr val="tx1">
                    <a:lumMod val="65000"/>
                    <a:lumOff val="35000"/>
                  </a:schemeClr>
                </a:solidFill>
              </a:rPr>
              <a:t>并分别使用</a:t>
            </a:r>
            <a:r>
              <a:rPr lang="en-US" altLang="zh-CN" dirty="0" err="1">
                <a:solidFill>
                  <a:schemeClr val="tx1">
                    <a:lumMod val="65000"/>
                    <a:lumOff val="35000"/>
                  </a:schemeClr>
                </a:solidFill>
              </a:rPr>
              <a:t>GaussianNB</a:t>
            </a:r>
            <a:r>
              <a:rPr lang="zh-CN" altLang="zh-CN" dirty="0">
                <a:solidFill>
                  <a:schemeClr val="tx1">
                    <a:lumMod val="65000"/>
                    <a:lumOff val="35000"/>
                  </a:schemeClr>
                </a:solidFill>
              </a:rPr>
              <a:t>和</a:t>
            </a:r>
            <a:r>
              <a:rPr lang="en-US" altLang="zh-CN" dirty="0">
                <a:solidFill>
                  <a:schemeClr val="tx1">
                    <a:lumMod val="65000"/>
                    <a:lumOff val="35000"/>
                  </a:schemeClr>
                </a:solidFill>
              </a:rPr>
              <a:t>Multinomia1NB</a:t>
            </a:r>
            <a:r>
              <a:rPr lang="zh-CN" altLang="zh-CN" dirty="0">
                <a:solidFill>
                  <a:schemeClr val="tx1">
                    <a:lumMod val="65000"/>
                    <a:lumOff val="35000"/>
                  </a:schemeClr>
                </a:solidFill>
              </a:rPr>
              <a:t>分类器进行预测</a:t>
            </a:r>
            <a:endParaRPr lang="zh-CN" altLang="en-US" dirty="0">
              <a:solidFill>
                <a:schemeClr val="tx1">
                  <a:lumMod val="65000"/>
                  <a:lumOff val="35000"/>
                </a:schemeClr>
              </a:solidFill>
            </a:endParaRPr>
          </a:p>
        </p:txBody>
      </p:sp>
    </p:spTree>
    <p:extLst>
      <p:ext uri="{BB962C8B-B14F-4D97-AF65-F5344CB8AC3E}">
        <p14:creationId xmlns:p14="http://schemas.microsoft.com/office/powerpoint/2010/main" val="2292500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150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750"/>
                                        <p:tgtEl>
                                          <p:spTgt spid="33"/>
                                        </p:tgtEl>
                                      </p:cBhvr>
                                    </p:animEffect>
                                    <p:anim calcmode="lin" valueType="num">
                                      <p:cBhvr>
                                        <p:cTn id="8" dur="750" fill="hold"/>
                                        <p:tgtEl>
                                          <p:spTgt spid="33"/>
                                        </p:tgtEl>
                                        <p:attrNameLst>
                                          <p:attrName>ppt_x</p:attrName>
                                        </p:attrNameLst>
                                      </p:cBhvr>
                                      <p:tavLst>
                                        <p:tav tm="0">
                                          <p:val>
                                            <p:strVal val="#ppt_x"/>
                                          </p:val>
                                        </p:tav>
                                        <p:tav tm="100000">
                                          <p:val>
                                            <p:strVal val="#ppt_x"/>
                                          </p:val>
                                        </p:tav>
                                      </p:tavLst>
                                    </p:anim>
                                    <p:anim calcmode="lin" valueType="num">
                                      <p:cBhvr>
                                        <p:cTn id="9" dur="750" fill="hold"/>
                                        <p:tgtEl>
                                          <p:spTgt spid="3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100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750"/>
                                        <p:tgtEl>
                                          <p:spTgt spid="35"/>
                                        </p:tgtEl>
                                      </p:cBhvr>
                                    </p:animEffect>
                                    <p:anim calcmode="lin" valueType="num">
                                      <p:cBhvr>
                                        <p:cTn id="13" dur="750" fill="hold"/>
                                        <p:tgtEl>
                                          <p:spTgt spid="35"/>
                                        </p:tgtEl>
                                        <p:attrNameLst>
                                          <p:attrName>ppt_x</p:attrName>
                                        </p:attrNameLst>
                                      </p:cBhvr>
                                      <p:tavLst>
                                        <p:tav tm="0">
                                          <p:val>
                                            <p:strVal val="#ppt_x"/>
                                          </p:val>
                                        </p:tav>
                                        <p:tav tm="100000">
                                          <p:val>
                                            <p:strVal val="#ppt_x"/>
                                          </p:val>
                                        </p:tav>
                                      </p:tavLst>
                                    </p:anim>
                                    <p:anim calcmode="lin" valueType="num">
                                      <p:cBhvr>
                                        <p:cTn id="14" dur="750" fill="hold"/>
                                        <p:tgtEl>
                                          <p:spTgt spid="35"/>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25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63" presetClass="path" presetSubtype="0" decel="50000" fill="hold" grpId="1" nodeType="withEffect">
                                  <p:stCondLst>
                                    <p:cond delay="250"/>
                                  </p:stCondLst>
                                  <p:childTnLst>
                                    <p:animMotion origin="layout" path="M 0.01524 4.81481E-6 L -0.06315 4.81481E-6 " pathEditMode="relative" rAng="0" ptsTypes="AA">
                                      <p:cBhvr>
                                        <p:cTn id="19" dur="750" spd="-100000" fill="hold"/>
                                        <p:tgtEl>
                                          <p:spTgt spid="4"/>
                                        </p:tgtEl>
                                        <p:attrNameLst>
                                          <p:attrName>ppt_x</p:attrName>
                                          <p:attrName>ppt_y</p:attrName>
                                        </p:attrNameLst>
                                      </p:cBhvr>
                                      <p:rCtr x="-3919" y="0"/>
                                    </p:animMotion>
                                  </p:childTnLst>
                                </p:cTn>
                              </p:par>
                              <p:par>
                                <p:cTn id="20" presetID="35" presetClass="path" presetSubtype="0" accel="50000" decel="50000" fill="hold" grpId="2" nodeType="withEffect">
                                  <p:stCondLst>
                                    <p:cond delay="1000"/>
                                  </p:stCondLst>
                                  <p:childTnLst>
                                    <p:animMotion origin="layout" path="M 0.01602 4.81481E-6 L -3.95833E-6 4.81481E-6 " pathEditMode="relative" rAng="0" ptsTypes="AA">
                                      <p:cBhvr>
                                        <p:cTn id="21" dur="750" fill="hold"/>
                                        <p:tgtEl>
                                          <p:spTgt spid="4"/>
                                        </p:tgtEl>
                                        <p:attrNameLst>
                                          <p:attrName>ppt_x</p:attrName>
                                          <p:attrName>ppt_y</p:attrName>
                                        </p:attrNameLst>
                                      </p:cBhvr>
                                      <p:rCtr x="-807" y="0"/>
                                    </p:animMotion>
                                  </p:childTnLst>
                                </p:cTn>
                              </p:par>
                              <p:par>
                                <p:cTn id="22" presetID="31" presetClass="entr" presetSubtype="0" fill="hold" grpId="0" nodeType="withEffect">
                                  <p:stCondLst>
                                    <p:cond delay="750"/>
                                  </p:stCondLst>
                                  <p:childTnLst>
                                    <p:set>
                                      <p:cBhvr>
                                        <p:cTn id="23" dur="1" fill="hold">
                                          <p:stCondLst>
                                            <p:cond delay="0"/>
                                          </p:stCondLst>
                                        </p:cTn>
                                        <p:tgtEl>
                                          <p:spTgt spid="36"/>
                                        </p:tgtEl>
                                        <p:attrNameLst>
                                          <p:attrName>style.visibility</p:attrName>
                                        </p:attrNameLst>
                                      </p:cBhvr>
                                      <p:to>
                                        <p:strVal val="visible"/>
                                      </p:to>
                                    </p:set>
                                    <p:anim calcmode="lin" valueType="num">
                                      <p:cBhvr>
                                        <p:cTn id="24" dur="1000" fill="hold"/>
                                        <p:tgtEl>
                                          <p:spTgt spid="36"/>
                                        </p:tgtEl>
                                        <p:attrNameLst>
                                          <p:attrName>ppt_w</p:attrName>
                                        </p:attrNameLst>
                                      </p:cBhvr>
                                      <p:tavLst>
                                        <p:tav tm="0">
                                          <p:val>
                                            <p:fltVal val="0"/>
                                          </p:val>
                                        </p:tav>
                                        <p:tav tm="100000">
                                          <p:val>
                                            <p:strVal val="#ppt_w"/>
                                          </p:val>
                                        </p:tav>
                                      </p:tavLst>
                                    </p:anim>
                                    <p:anim calcmode="lin" valueType="num">
                                      <p:cBhvr>
                                        <p:cTn id="25" dur="1000" fill="hold"/>
                                        <p:tgtEl>
                                          <p:spTgt spid="36"/>
                                        </p:tgtEl>
                                        <p:attrNameLst>
                                          <p:attrName>ppt_h</p:attrName>
                                        </p:attrNameLst>
                                      </p:cBhvr>
                                      <p:tavLst>
                                        <p:tav tm="0">
                                          <p:val>
                                            <p:fltVal val="0"/>
                                          </p:val>
                                        </p:tav>
                                        <p:tav tm="100000">
                                          <p:val>
                                            <p:strVal val="#ppt_h"/>
                                          </p:val>
                                        </p:tav>
                                      </p:tavLst>
                                    </p:anim>
                                    <p:anim calcmode="lin" valueType="num">
                                      <p:cBhvr>
                                        <p:cTn id="26" dur="1000" fill="hold"/>
                                        <p:tgtEl>
                                          <p:spTgt spid="36"/>
                                        </p:tgtEl>
                                        <p:attrNameLst>
                                          <p:attrName>style.rotation</p:attrName>
                                        </p:attrNameLst>
                                      </p:cBhvr>
                                      <p:tavLst>
                                        <p:tav tm="0">
                                          <p:val>
                                            <p:fltVal val="90"/>
                                          </p:val>
                                        </p:tav>
                                        <p:tav tm="100000">
                                          <p:val>
                                            <p:fltVal val="0"/>
                                          </p:val>
                                        </p:tav>
                                      </p:tavLst>
                                    </p:anim>
                                    <p:animEffect transition="in" filter="fade">
                                      <p:cBhvr>
                                        <p:cTn id="27" dur="1000"/>
                                        <p:tgtEl>
                                          <p:spTgt spid="36"/>
                                        </p:tgtEl>
                                      </p:cBhvr>
                                    </p:animEffect>
                                  </p:childTnLst>
                                </p:cTn>
                              </p:par>
                              <p:par>
                                <p:cTn id="28" presetID="10" presetClass="entr" presetSubtype="0" fill="hold" nodeType="withEffect">
                                  <p:stCondLst>
                                    <p:cond delay="1000"/>
                                  </p:stCondLst>
                                  <p:childTnLst>
                                    <p:set>
                                      <p:cBhvr>
                                        <p:cTn id="29" dur="1" fill="hold">
                                          <p:stCondLst>
                                            <p:cond delay="0"/>
                                          </p:stCondLst>
                                        </p:cTn>
                                        <p:tgtEl>
                                          <p:spTgt spid="14">
                                            <p:txEl>
                                              <p:pRg st="0" end="0"/>
                                            </p:txEl>
                                          </p:spTgt>
                                        </p:tgtEl>
                                        <p:attrNameLst>
                                          <p:attrName>style.visibility</p:attrName>
                                        </p:attrNameLst>
                                      </p:cBhvr>
                                      <p:to>
                                        <p:strVal val="visible"/>
                                      </p:to>
                                    </p:set>
                                    <p:animEffect transition="in" filter="fade">
                                      <p:cBhvr>
                                        <p:cTn id="30" dur="500"/>
                                        <p:tgtEl>
                                          <p:spTgt spid="14">
                                            <p:txEl>
                                              <p:pRg st="0" end="0"/>
                                            </p:txEl>
                                          </p:spTgt>
                                        </p:tgtEl>
                                      </p:cBhvr>
                                    </p:animEffect>
                                  </p:childTnLst>
                                </p:cTn>
                              </p:par>
                              <p:par>
                                <p:cTn id="31" presetID="53" presetClass="entr" presetSubtype="16" fill="hold" grpId="0" nodeType="withEffect">
                                  <p:stCondLst>
                                    <p:cond delay="500"/>
                                  </p:stCondLst>
                                  <p:childTnLst>
                                    <p:set>
                                      <p:cBhvr>
                                        <p:cTn id="32" dur="1" fill="hold">
                                          <p:stCondLst>
                                            <p:cond delay="0"/>
                                          </p:stCondLst>
                                        </p:cTn>
                                        <p:tgtEl>
                                          <p:spTgt spid="5"/>
                                        </p:tgtEl>
                                        <p:attrNameLst>
                                          <p:attrName>style.visibility</p:attrName>
                                        </p:attrNameLst>
                                      </p:cBhvr>
                                      <p:to>
                                        <p:strVal val="visible"/>
                                      </p:to>
                                    </p:set>
                                    <p:anim calcmode="lin" valueType="num">
                                      <p:cBhvr>
                                        <p:cTn id="33" dur="500" fill="hold"/>
                                        <p:tgtEl>
                                          <p:spTgt spid="5"/>
                                        </p:tgtEl>
                                        <p:attrNameLst>
                                          <p:attrName>ppt_w</p:attrName>
                                        </p:attrNameLst>
                                      </p:cBhvr>
                                      <p:tavLst>
                                        <p:tav tm="0">
                                          <p:val>
                                            <p:fltVal val="0"/>
                                          </p:val>
                                        </p:tav>
                                        <p:tav tm="100000">
                                          <p:val>
                                            <p:strVal val="#ppt_w"/>
                                          </p:val>
                                        </p:tav>
                                      </p:tavLst>
                                    </p:anim>
                                    <p:anim calcmode="lin" valueType="num">
                                      <p:cBhvr>
                                        <p:cTn id="34" dur="500" fill="hold"/>
                                        <p:tgtEl>
                                          <p:spTgt spid="5"/>
                                        </p:tgtEl>
                                        <p:attrNameLst>
                                          <p:attrName>ppt_h</p:attrName>
                                        </p:attrNameLst>
                                      </p:cBhvr>
                                      <p:tavLst>
                                        <p:tav tm="0">
                                          <p:val>
                                            <p:fltVal val="0"/>
                                          </p:val>
                                        </p:tav>
                                        <p:tav tm="100000">
                                          <p:val>
                                            <p:strVal val="#ppt_h"/>
                                          </p:val>
                                        </p:tav>
                                      </p:tavLst>
                                    </p:anim>
                                    <p:animEffect transition="in" filter="fade">
                                      <p:cBhvr>
                                        <p:cTn id="35" dur="500"/>
                                        <p:tgtEl>
                                          <p:spTgt spid="5"/>
                                        </p:tgtEl>
                                      </p:cBhvr>
                                    </p:animEffect>
                                  </p:childTnLst>
                                </p:cTn>
                              </p:par>
                              <p:par>
                                <p:cTn id="36" presetID="53" presetClass="entr" presetSubtype="16" fill="hold" grpId="0" nodeType="withEffect">
                                  <p:stCondLst>
                                    <p:cond delay="500"/>
                                  </p:stCondLst>
                                  <p:childTnLst>
                                    <p:set>
                                      <p:cBhvr>
                                        <p:cTn id="37" dur="1" fill="hold">
                                          <p:stCondLst>
                                            <p:cond delay="0"/>
                                          </p:stCondLst>
                                        </p:cTn>
                                        <p:tgtEl>
                                          <p:spTgt spid="7"/>
                                        </p:tgtEl>
                                        <p:attrNameLst>
                                          <p:attrName>style.visibility</p:attrName>
                                        </p:attrNameLst>
                                      </p:cBhvr>
                                      <p:to>
                                        <p:strVal val="visible"/>
                                      </p:to>
                                    </p:set>
                                    <p:anim calcmode="lin" valueType="num">
                                      <p:cBhvr>
                                        <p:cTn id="38" dur="500" fill="hold"/>
                                        <p:tgtEl>
                                          <p:spTgt spid="7"/>
                                        </p:tgtEl>
                                        <p:attrNameLst>
                                          <p:attrName>ppt_w</p:attrName>
                                        </p:attrNameLst>
                                      </p:cBhvr>
                                      <p:tavLst>
                                        <p:tav tm="0">
                                          <p:val>
                                            <p:fltVal val="0"/>
                                          </p:val>
                                        </p:tav>
                                        <p:tav tm="100000">
                                          <p:val>
                                            <p:strVal val="#ppt_w"/>
                                          </p:val>
                                        </p:tav>
                                      </p:tavLst>
                                    </p:anim>
                                    <p:anim calcmode="lin" valueType="num">
                                      <p:cBhvr>
                                        <p:cTn id="39" dur="500" fill="hold"/>
                                        <p:tgtEl>
                                          <p:spTgt spid="7"/>
                                        </p:tgtEl>
                                        <p:attrNameLst>
                                          <p:attrName>ppt_h</p:attrName>
                                        </p:attrNameLst>
                                      </p:cBhvr>
                                      <p:tavLst>
                                        <p:tav tm="0">
                                          <p:val>
                                            <p:fltVal val="0"/>
                                          </p:val>
                                        </p:tav>
                                        <p:tav tm="100000">
                                          <p:val>
                                            <p:strVal val="#ppt_h"/>
                                          </p:val>
                                        </p:tav>
                                      </p:tavLst>
                                    </p:anim>
                                    <p:animEffect transition="in" filter="fade">
                                      <p:cBhvr>
                                        <p:cTn id="40" dur="500"/>
                                        <p:tgtEl>
                                          <p:spTgt spid="7"/>
                                        </p:tgtEl>
                                      </p:cBhvr>
                                    </p:animEffect>
                                  </p:childTnLst>
                                </p:cTn>
                              </p:par>
                              <p:par>
                                <p:cTn id="41" presetID="53" presetClass="entr" presetSubtype="16" fill="hold" grpId="0" nodeType="withEffect">
                                  <p:stCondLst>
                                    <p:cond delay="500"/>
                                  </p:stCondLst>
                                  <p:childTnLst>
                                    <p:set>
                                      <p:cBhvr>
                                        <p:cTn id="42" dur="1" fill="hold">
                                          <p:stCondLst>
                                            <p:cond delay="0"/>
                                          </p:stCondLst>
                                        </p:cTn>
                                        <p:tgtEl>
                                          <p:spTgt spid="6"/>
                                        </p:tgtEl>
                                        <p:attrNameLst>
                                          <p:attrName>style.visibility</p:attrName>
                                        </p:attrNameLst>
                                      </p:cBhvr>
                                      <p:to>
                                        <p:strVal val="visible"/>
                                      </p:to>
                                    </p:set>
                                    <p:anim calcmode="lin" valueType="num">
                                      <p:cBhvr>
                                        <p:cTn id="43" dur="500" fill="hold"/>
                                        <p:tgtEl>
                                          <p:spTgt spid="6"/>
                                        </p:tgtEl>
                                        <p:attrNameLst>
                                          <p:attrName>ppt_w</p:attrName>
                                        </p:attrNameLst>
                                      </p:cBhvr>
                                      <p:tavLst>
                                        <p:tav tm="0">
                                          <p:val>
                                            <p:fltVal val="0"/>
                                          </p:val>
                                        </p:tav>
                                        <p:tav tm="100000">
                                          <p:val>
                                            <p:strVal val="#ppt_w"/>
                                          </p:val>
                                        </p:tav>
                                      </p:tavLst>
                                    </p:anim>
                                    <p:anim calcmode="lin" valueType="num">
                                      <p:cBhvr>
                                        <p:cTn id="44" dur="500" fill="hold"/>
                                        <p:tgtEl>
                                          <p:spTgt spid="6"/>
                                        </p:tgtEl>
                                        <p:attrNameLst>
                                          <p:attrName>ppt_h</p:attrName>
                                        </p:attrNameLst>
                                      </p:cBhvr>
                                      <p:tavLst>
                                        <p:tav tm="0">
                                          <p:val>
                                            <p:fltVal val="0"/>
                                          </p:val>
                                        </p:tav>
                                        <p:tav tm="100000">
                                          <p:val>
                                            <p:strVal val="#ppt_h"/>
                                          </p:val>
                                        </p:tav>
                                      </p:tavLst>
                                    </p:anim>
                                    <p:animEffect transition="in" filter="fade">
                                      <p:cBhvr>
                                        <p:cTn id="45" dur="500"/>
                                        <p:tgtEl>
                                          <p:spTgt spid="6"/>
                                        </p:tgtEl>
                                      </p:cBhvr>
                                    </p:animEffect>
                                  </p:childTnLst>
                                </p:cTn>
                              </p:par>
                              <p:par>
                                <p:cTn id="46" presetID="53" presetClass="entr" presetSubtype="16" fill="hold" grpId="0" nodeType="withEffect">
                                  <p:stCondLst>
                                    <p:cond delay="500"/>
                                  </p:stCondLst>
                                  <p:childTnLst>
                                    <p:set>
                                      <p:cBhvr>
                                        <p:cTn id="47" dur="1" fill="hold">
                                          <p:stCondLst>
                                            <p:cond delay="0"/>
                                          </p:stCondLst>
                                        </p:cTn>
                                        <p:tgtEl>
                                          <p:spTgt spid="8"/>
                                        </p:tgtEl>
                                        <p:attrNameLst>
                                          <p:attrName>style.visibility</p:attrName>
                                        </p:attrNameLst>
                                      </p:cBhvr>
                                      <p:to>
                                        <p:strVal val="visible"/>
                                      </p:to>
                                    </p:set>
                                    <p:anim calcmode="lin" valueType="num">
                                      <p:cBhvr>
                                        <p:cTn id="48" dur="500" fill="hold"/>
                                        <p:tgtEl>
                                          <p:spTgt spid="8"/>
                                        </p:tgtEl>
                                        <p:attrNameLst>
                                          <p:attrName>ppt_w</p:attrName>
                                        </p:attrNameLst>
                                      </p:cBhvr>
                                      <p:tavLst>
                                        <p:tav tm="0">
                                          <p:val>
                                            <p:fltVal val="0"/>
                                          </p:val>
                                        </p:tav>
                                        <p:tav tm="100000">
                                          <p:val>
                                            <p:strVal val="#ppt_w"/>
                                          </p:val>
                                        </p:tav>
                                      </p:tavLst>
                                    </p:anim>
                                    <p:anim calcmode="lin" valueType="num">
                                      <p:cBhvr>
                                        <p:cTn id="49" dur="500" fill="hold"/>
                                        <p:tgtEl>
                                          <p:spTgt spid="8"/>
                                        </p:tgtEl>
                                        <p:attrNameLst>
                                          <p:attrName>ppt_h</p:attrName>
                                        </p:attrNameLst>
                                      </p:cBhvr>
                                      <p:tavLst>
                                        <p:tav tm="0">
                                          <p:val>
                                            <p:fltVal val="0"/>
                                          </p:val>
                                        </p:tav>
                                        <p:tav tm="100000">
                                          <p:val>
                                            <p:strVal val="#ppt_h"/>
                                          </p:val>
                                        </p:tav>
                                      </p:tavLst>
                                    </p:anim>
                                    <p:animEffect transition="in" filter="fade">
                                      <p:cBhvr>
                                        <p:cTn id="50" dur="500"/>
                                        <p:tgtEl>
                                          <p:spTgt spid="8"/>
                                        </p:tgtEl>
                                      </p:cBhvr>
                                    </p:animEffect>
                                  </p:childTnLst>
                                </p:cTn>
                              </p:par>
                              <p:par>
                                <p:cTn id="51" presetID="53" presetClass="entr" presetSubtype="16" fill="hold" grpId="0" nodeType="withEffect">
                                  <p:stCondLst>
                                    <p:cond delay="500"/>
                                  </p:stCondLst>
                                  <p:childTnLst>
                                    <p:set>
                                      <p:cBhvr>
                                        <p:cTn id="52" dur="1" fill="hold">
                                          <p:stCondLst>
                                            <p:cond delay="0"/>
                                          </p:stCondLst>
                                        </p:cTn>
                                        <p:tgtEl>
                                          <p:spTgt spid="10"/>
                                        </p:tgtEl>
                                        <p:attrNameLst>
                                          <p:attrName>style.visibility</p:attrName>
                                        </p:attrNameLst>
                                      </p:cBhvr>
                                      <p:to>
                                        <p:strVal val="visible"/>
                                      </p:to>
                                    </p:set>
                                    <p:anim calcmode="lin" valueType="num">
                                      <p:cBhvr>
                                        <p:cTn id="53" dur="500" fill="hold"/>
                                        <p:tgtEl>
                                          <p:spTgt spid="10"/>
                                        </p:tgtEl>
                                        <p:attrNameLst>
                                          <p:attrName>ppt_w</p:attrName>
                                        </p:attrNameLst>
                                      </p:cBhvr>
                                      <p:tavLst>
                                        <p:tav tm="0">
                                          <p:val>
                                            <p:fltVal val="0"/>
                                          </p:val>
                                        </p:tav>
                                        <p:tav tm="100000">
                                          <p:val>
                                            <p:strVal val="#ppt_w"/>
                                          </p:val>
                                        </p:tav>
                                      </p:tavLst>
                                    </p:anim>
                                    <p:anim calcmode="lin" valueType="num">
                                      <p:cBhvr>
                                        <p:cTn id="54" dur="500" fill="hold"/>
                                        <p:tgtEl>
                                          <p:spTgt spid="10"/>
                                        </p:tgtEl>
                                        <p:attrNameLst>
                                          <p:attrName>ppt_h</p:attrName>
                                        </p:attrNameLst>
                                      </p:cBhvr>
                                      <p:tavLst>
                                        <p:tav tm="0">
                                          <p:val>
                                            <p:fltVal val="0"/>
                                          </p:val>
                                        </p:tav>
                                        <p:tav tm="100000">
                                          <p:val>
                                            <p:strVal val="#ppt_h"/>
                                          </p:val>
                                        </p:tav>
                                      </p:tavLst>
                                    </p:anim>
                                    <p:animEffect transition="in" filter="fade">
                                      <p:cBhvr>
                                        <p:cTn id="55" dur="500"/>
                                        <p:tgtEl>
                                          <p:spTgt spid="10"/>
                                        </p:tgtEl>
                                      </p:cBhvr>
                                    </p:animEffect>
                                  </p:childTnLst>
                                </p:cTn>
                              </p:par>
                              <p:par>
                                <p:cTn id="56" presetID="53" presetClass="entr" presetSubtype="16" fill="hold" grpId="0" nodeType="withEffect">
                                  <p:stCondLst>
                                    <p:cond delay="500"/>
                                  </p:stCondLst>
                                  <p:childTnLst>
                                    <p:set>
                                      <p:cBhvr>
                                        <p:cTn id="57" dur="1" fill="hold">
                                          <p:stCondLst>
                                            <p:cond delay="0"/>
                                          </p:stCondLst>
                                        </p:cTn>
                                        <p:tgtEl>
                                          <p:spTgt spid="9"/>
                                        </p:tgtEl>
                                        <p:attrNameLst>
                                          <p:attrName>style.visibility</p:attrName>
                                        </p:attrNameLst>
                                      </p:cBhvr>
                                      <p:to>
                                        <p:strVal val="visible"/>
                                      </p:to>
                                    </p:set>
                                    <p:anim calcmode="lin" valueType="num">
                                      <p:cBhvr>
                                        <p:cTn id="58" dur="500" fill="hold"/>
                                        <p:tgtEl>
                                          <p:spTgt spid="9"/>
                                        </p:tgtEl>
                                        <p:attrNameLst>
                                          <p:attrName>ppt_w</p:attrName>
                                        </p:attrNameLst>
                                      </p:cBhvr>
                                      <p:tavLst>
                                        <p:tav tm="0">
                                          <p:val>
                                            <p:fltVal val="0"/>
                                          </p:val>
                                        </p:tav>
                                        <p:tav tm="100000">
                                          <p:val>
                                            <p:strVal val="#ppt_w"/>
                                          </p:val>
                                        </p:tav>
                                      </p:tavLst>
                                    </p:anim>
                                    <p:anim calcmode="lin" valueType="num">
                                      <p:cBhvr>
                                        <p:cTn id="59" dur="500" fill="hold"/>
                                        <p:tgtEl>
                                          <p:spTgt spid="9"/>
                                        </p:tgtEl>
                                        <p:attrNameLst>
                                          <p:attrName>ppt_h</p:attrName>
                                        </p:attrNameLst>
                                      </p:cBhvr>
                                      <p:tavLst>
                                        <p:tav tm="0">
                                          <p:val>
                                            <p:fltVal val="0"/>
                                          </p:val>
                                        </p:tav>
                                        <p:tav tm="100000">
                                          <p:val>
                                            <p:strVal val="#ppt_h"/>
                                          </p:val>
                                        </p:tav>
                                      </p:tavLst>
                                    </p:anim>
                                    <p:animEffect transition="in" filter="fade">
                                      <p:cBhvr>
                                        <p:cTn id="60" dur="500"/>
                                        <p:tgtEl>
                                          <p:spTgt spid="9"/>
                                        </p:tgtEl>
                                      </p:cBhvr>
                                    </p:animEffect>
                                  </p:childTnLst>
                                </p:cTn>
                              </p:par>
                              <p:par>
                                <p:cTn id="61" presetID="10" presetClass="entr" presetSubtype="0" fill="hold" grpId="0" nodeType="withEffect">
                                  <p:stCondLst>
                                    <p:cond delay="750"/>
                                  </p:stCondLst>
                                  <p:childTnLst>
                                    <p:set>
                                      <p:cBhvr>
                                        <p:cTn id="62" dur="1" fill="hold">
                                          <p:stCondLst>
                                            <p:cond delay="0"/>
                                          </p:stCondLst>
                                        </p:cTn>
                                        <p:tgtEl>
                                          <p:spTgt spid="3"/>
                                        </p:tgtEl>
                                        <p:attrNameLst>
                                          <p:attrName>style.visibility</p:attrName>
                                        </p:attrNameLst>
                                      </p:cBhvr>
                                      <p:to>
                                        <p:strVal val="visible"/>
                                      </p:to>
                                    </p:set>
                                    <p:animEffect transition="in" filter="fade">
                                      <p:cBhvr>
                                        <p:cTn id="63" dur="500"/>
                                        <p:tgtEl>
                                          <p:spTgt spid="3"/>
                                        </p:tgtEl>
                                      </p:cBhvr>
                                    </p:animEffect>
                                  </p:childTnLst>
                                </p:cTn>
                              </p:par>
                              <p:par>
                                <p:cTn id="64" presetID="22" presetClass="entr" presetSubtype="4" fill="hold" grpId="0" nodeType="withEffect">
                                  <p:stCondLst>
                                    <p:cond delay="500"/>
                                  </p:stCondLst>
                                  <p:childTnLst>
                                    <p:set>
                                      <p:cBhvr>
                                        <p:cTn id="65" dur="1" fill="hold">
                                          <p:stCondLst>
                                            <p:cond delay="0"/>
                                          </p:stCondLst>
                                        </p:cTn>
                                        <p:tgtEl>
                                          <p:spTgt spid="19"/>
                                        </p:tgtEl>
                                        <p:attrNameLst>
                                          <p:attrName>style.visibility</p:attrName>
                                        </p:attrNameLst>
                                      </p:cBhvr>
                                      <p:to>
                                        <p:strVal val="visible"/>
                                      </p:to>
                                    </p:set>
                                    <p:animEffect transition="in" filter="wipe(down)">
                                      <p:cBhvr>
                                        <p:cTn id="66" dur="1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 grpId="0" animBg="1"/>
      <p:bldP spid="4" grpId="0" animBg="1"/>
      <p:bldP spid="4" grpId="1" animBg="1"/>
      <p:bldP spid="4" grpId="2" animBg="1"/>
      <p:bldP spid="5" grpId="0" animBg="1"/>
      <p:bldP spid="6" grpId="0" animBg="1"/>
      <p:bldP spid="7" grpId="0" animBg="1"/>
      <p:bldP spid="8" grpId="0" animBg="1"/>
      <p:bldP spid="9" grpId="0" animBg="1"/>
      <p:bldP spid="10" grpId="0" animBg="1"/>
      <p:bldP spid="33" grpId="0"/>
      <p:bldP spid="35" grpId="0"/>
      <p:bldP spid="3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rot="5400000">
            <a:off x="3050290" y="3428999"/>
            <a:ext cx="609142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4289459" y="5794573"/>
            <a:ext cx="4179442" cy="2901465"/>
            <a:chOff x="4289459" y="5794573"/>
            <a:chExt cx="4179442" cy="2901465"/>
          </a:xfrm>
        </p:grpSpPr>
        <p:sp>
          <p:nvSpPr>
            <p:cNvPr id="120" name="Freeform 20113"/>
            <p:cNvSpPr>
              <a:spLocks noEditPoints="1"/>
            </p:cNvSpPr>
            <p:nvPr/>
          </p:nvSpPr>
          <p:spPr bwMode="auto">
            <a:xfrm>
              <a:off x="6932805" y="6155423"/>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22" name="Freeform 20173"/>
            <p:cNvSpPr>
              <a:spLocks/>
            </p:cNvSpPr>
            <p:nvPr/>
          </p:nvSpPr>
          <p:spPr bwMode="auto">
            <a:xfrm>
              <a:off x="4442874" y="8092401"/>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23" name="Freeform 20175"/>
            <p:cNvSpPr>
              <a:spLocks noEditPoints="1"/>
            </p:cNvSpPr>
            <p:nvPr/>
          </p:nvSpPr>
          <p:spPr bwMode="auto">
            <a:xfrm>
              <a:off x="4328817" y="6333512"/>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24" name="Freeform 20176"/>
            <p:cNvSpPr>
              <a:spLocks noEditPoints="1"/>
            </p:cNvSpPr>
            <p:nvPr/>
          </p:nvSpPr>
          <p:spPr bwMode="auto">
            <a:xfrm>
              <a:off x="4352829" y="6060708"/>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25" name="Freeform 20177"/>
            <p:cNvSpPr>
              <a:spLocks noEditPoints="1"/>
            </p:cNvSpPr>
            <p:nvPr/>
          </p:nvSpPr>
          <p:spPr bwMode="auto">
            <a:xfrm>
              <a:off x="4813062" y="6072047"/>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29" name="Freeform 20181"/>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0" name="Freeform 20182"/>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1" name="Freeform 20183"/>
            <p:cNvSpPr>
              <a:spLocks noEditPoints="1"/>
            </p:cNvSpPr>
            <p:nvPr/>
          </p:nvSpPr>
          <p:spPr bwMode="auto">
            <a:xfrm>
              <a:off x="4584280" y="6410885"/>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2" name="Freeform 20184"/>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3" name="Freeform 20185"/>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4" name="Freeform 20186"/>
            <p:cNvSpPr>
              <a:spLocks noEditPoints="1"/>
            </p:cNvSpPr>
            <p:nvPr/>
          </p:nvSpPr>
          <p:spPr bwMode="auto">
            <a:xfrm>
              <a:off x="5090536" y="7482759"/>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5" name="Freeform 20187"/>
            <p:cNvSpPr>
              <a:spLocks noEditPoints="1"/>
            </p:cNvSpPr>
            <p:nvPr/>
          </p:nvSpPr>
          <p:spPr bwMode="auto">
            <a:xfrm>
              <a:off x="5912954" y="5887287"/>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6" name="Freeform 20188"/>
            <p:cNvSpPr>
              <a:spLocks/>
            </p:cNvSpPr>
            <p:nvPr/>
          </p:nvSpPr>
          <p:spPr bwMode="auto">
            <a:xfrm>
              <a:off x="6668004" y="6215453"/>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7" name="Freeform 20189"/>
            <p:cNvSpPr>
              <a:spLocks noEditPoints="1"/>
            </p:cNvSpPr>
            <p:nvPr/>
          </p:nvSpPr>
          <p:spPr bwMode="auto">
            <a:xfrm>
              <a:off x="4912446" y="5904629"/>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8" name="Freeform 20190"/>
            <p:cNvSpPr>
              <a:spLocks noEditPoints="1"/>
            </p:cNvSpPr>
            <p:nvPr/>
          </p:nvSpPr>
          <p:spPr bwMode="auto">
            <a:xfrm>
              <a:off x="5556773" y="5907964"/>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39" name="Freeform 20191"/>
            <p:cNvSpPr>
              <a:spLocks/>
            </p:cNvSpPr>
            <p:nvPr/>
          </p:nvSpPr>
          <p:spPr bwMode="auto">
            <a:xfrm>
              <a:off x="6668004" y="6242133"/>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40" name="Freeform 20192"/>
            <p:cNvSpPr>
              <a:spLocks/>
            </p:cNvSpPr>
            <p:nvPr/>
          </p:nvSpPr>
          <p:spPr bwMode="auto">
            <a:xfrm>
              <a:off x="6253793" y="6242133"/>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41" name="Freeform 20193"/>
            <p:cNvSpPr>
              <a:spLocks/>
            </p:cNvSpPr>
            <p:nvPr/>
          </p:nvSpPr>
          <p:spPr bwMode="auto">
            <a:xfrm>
              <a:off x="6668004" y="6273482"/>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42" name="Freeform 20194"/>
            <p:cNvSpPr>
              <a:spLocks noEditPoints="1"/>
            </p:cNvSpPr>
            <p:nvPr/>
          </p:nvSpPr>
          <p:spPr bwMode="auto">
            <a:xfrm>
              <a:off x="5398026" y="6358858"/>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46" name="Freeform 20199"/>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47" name="Freeform 20200"/>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48" name="Freeform 20201"/>
            <p:cNvSpPr>
              <a:spLocks noEditPoints="1"/>
            </p:cNvSpPr>
            <p:nvPr/>
          </p:nvSpPr>
          <p:spPr bwMode="auto">
            <a:xfrm>
              <a:off x="4506907" y="7470087"/>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49" name="Freeform 20204"/>
            <p:cNvSpPr>
              <a:spLocks noEditPoints="1"/>
            </p:cNvSpPr>
            <p:nvPr/>
          </p:nvSpPr>
          <p:spPr bwMode="auto">
            <a:xfrm>
              <a:off x="6970824" y="6650339"/>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50" name="Freeform 20205"/>
            <p:cNvSpPr>
              <a:spLocks/>
            </p:cNvSpPr>
            <p:nvPr/>
          </p:nvSpPr>
          <p:spPr bwMode="auto">
            <a:xfrm>
              <a:off x="6101049" y="7167267"/>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53" name="Freeform 20208"/>
            <p:cNvSpPr>
              <a:spLocks/>
            </p:cNvSpPr>
            <p:nvPr/>
          </p:nvSpPr>
          <p:spPr bwMode="auto">
            <a:xfrm flipV="1">
              <a:off x="5435371" y="7487427"/>
              <a:ext cx="417540" cy="137401"/>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54" name="Freeform 20209"/>
            <p:cNvSpPr>
              <a:spLocks/>
            </p:cNvSpPr>
            <p:nvPr/>
          </p:nvSpPr>
          <p:spPr bwMode="auto">
            <a:xfrm>
              <a:off x="6668004" y="7339354"/>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55" name="Freeform 20210"/>
            <p:cNvSpPr>
              <a:spLocks noEditPoints="1"/>
            </p:cNvSpPr>
            <p:nvPr/>
          </p:nvSpPr>
          <p:spPr bwMode="auto">
            <a:xfrm>
              <a:off x="5982322" y="7154594"/>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56" name="Freeform 20213"/>
            <p:cNvSpPr>
              <a:spLocks/>
            </p:cNvSpPr>
            <p:nvPr/>
          </p:nvSpPr>
          <p:spPr bwMode="auto">
            <a:xfrm>
              <a:off x="6513926" y="6809753"/>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57" name="Freeform 20214"/>
            <p:cNvSpPr>
              <a:spLocks noEditPoints="1"/>
            </p:cNvSpPr>
            <p:nvPr/>
          </p:nvSpPr>
          <p:spPr bwMode="auto">
            <a:xfrm>
              <a:off x="6668004" y="6656342"/>
              <a:ext cx="780396" cy="737706"/>
            </a:xfrm>
            <a:custGeom>
              <a:avLst/>
              <a:gdLst>
                <a:gd name="T0" fmla="*/ 0 w 495"/>
                <a:gd name="T1" fmla="*/ 288 h 468"/>
                <a:gd name="T2" fmla="*/ 0 w 495"/>
                <a:gd name="T3" fmla="*/ 295 h 468"/>
                <a:gd name="T4" fmla="*/ 163 w 495"/>
                <a:gd name="T5" fmla="*/ 468 h 468"/>
                <a:gd name="T6" fmla="*/ 166 w 495"/>
                <a:gd name="T7" fmla="*/ 465 h 468"/>
                <a:gd name="T8" fmla="*/ 0 w 495"/>
                <a:gd name="T9" fmla="*/ 288 h 468"/>
                <a:gd name="T10" fmla="*/ 491 w 495"/>
                <a:gd name="T11" fmla="*/ 178 h 468"/>
                <a:gd name="T12" fmla="*/ 354 w 495"/>
                <a:gd name="T13" fmla="*/ 320 h 468"/>
                <a:gd name="T14" fmla="*/ 350 w 495"/>
                <a:gd name="T15" fmla="*/ 324 h 468"/>
                <a:gd name="T16" fmla="*/ 215 w 495"/>
                <a:gd name="T17" fmla="*/ 464 h 468"/>
                <a:gd name="T18" fmla="*/ 218 w 495"/>
                <a:gd name="T19" fmla="*/ 467 h 468"/>
                <a:gd name="T20" fmla="*/ 352 w 495"/>
                <a:gd name="T21" fmla="*/ 329 h 468"/>
                <a:gd name="T22" fmla="*/ 355 w 495"/>
                <a:gd name="T23" fmla="*/ 325 h 468"/>
                <a:gd name="T24" fmla="*/ 495 w 495"/>
                <a:gd name="T25" fmla="*/ 181 h 468"/>
                <a:gd name="T26" fmla="*/ 491 w 495"/>
                <a:gd name="T27" fmla="*/ 178 h 468"/>
                <a:gd name="T28" fmla="*/ 291 w 495"/>
                <a:gd name="T29" fmla="*/ 0 h 468"/>
                <a:gd name="T30" fmla="*/ 288 w 495"/>
                <a:gd name="T31" fmla="*/ 4 h 468"/>
                <a:gd name="T32" fmla="*/ 487 w 495"/>
                <a:gd name="T33" fmla="*/ 139 h 468"/>
                <a:gd name="T34" fmla="*/ 490 w 495"/>
                <a:gd name="T35" fmla="*/ 135 h 468"/>
                <a:gd name="T36" fmla="*/ 291 w 495"/>
                <a:gd name="T37"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5" h="468">
                  <a:moveTo>
                    <a:pt x="0" y="288"/>
                  </a:moveTo>
                  <a:cubicBezTo>
                    <a:pt x="0" y="295"/>
                    <a:pt x="0" y="295"/>
                    <a:pt x="0" y="295"/>
                  </a:cubicBezTo>
                  <a:cubicBezTo>
                    <a:pt x="163" y="468"/>
                    <a:pt x="163" y="468"/>
                    <a:pt x="163" y="468"/>
                  </a:cubicBezTo>
                  <a:cubicBezTo>
                    <a:pt x="164" y="467"/>
                    <a:pt x="165" y="466"/>
                    <a:pt x="166" y="465"/>
                  </a:cubicBezTo>
                  <a:cubicBezTo>
                    <a:pt x="0" y="288"/>
                    <a:pt x="0" y="288"/>
                    <a:pt x="0" y="288"/>
                  </a:cubicBezTo>
                  <a:moveTo>
                    <a:pt x="491" y="178"/>
                  </a:moveTo>
                  <a:cubicBezTo>
                    <a:pt x="354" y="320"/>
                    <a:pt x="354" y="320"/>
                    <a:pt x="354" y="320"/>
                  </a:cubicBezTo>
                  <a:cubicBezTo>
                    <a:pt x="350" y="324"/>
                    <a:pt x="350" y="324"/>
                    <a:pt x="350" y="324"/>
                  </a:cubicBezTo>
                  <a:cubicBezTo>
                    <a:pt x="215" y="464"/>
                    <a:pt x="215" y="464"/>
                    <a:pt x="215" y="464"/>
                  </a:cubicBezTo>
                  <a:cubicBezTo>
                    <a:pt x="216" y="465"/>
                    <a:pt x="217" y="466"/>
                    <a:pt x="218" y="467"/>
                  </a:cubicBezTo>
                  <a:cubicBezTo>
                    <a:pt x="352" y="329"/>
                    <a:pt x="352" y="329"/>
                    <a:pt x="352" y="329"/>
                  </a:cubicBezTo>
                  <a:cubicBezTo>
                    <a:pt x="355" y="325"/>
                    <a:pt x="355" y="325"/>
                    <a:pt x="355" y="325"/>
                  </a:cubicBezTo>
                  <a:cubicBezTo>
                    <a:pt x="495" y="181"/>
                    <a:pt x="495" y="181"/>
                    <a:pt x="495" y="181"/>
                  </a:cubicBezTo>
                  <a:cubicBezTo>
                    <a:pt x="493" y="180"/>
                    <a:pt x="492" y="179"/>
                    <a:pt x="491" y="178"/>
                  </a:cubicBezTo>
                  <a:moveTo>
                    <a:pt x="291" y="0"/>
                  </a:moveTo>
                  <a:cubicBezTo>
                    <a:pt x="290" y="1"/>
                    <a:pt x="289" y="3"/>
                    <a:pt x="288" y="4"/>
                  </a:cubicBezTo>
                  <a:cubicBezTo>
                    <a:pt x="487" y="139"/>
                    <a:pt x="487" y="139"/>
                    <a:pt x="487" y="139"/>
                  </a:cubicBezTo>
                  <a:cubicBezTo>
                    <a:pt x="488" y="137"/>
                    <a:pt x="489" y="136"/>
                    <a:pt x="490" y="135"/>
                  </a:cubicBezTo>
                  <a:cubicBezTo>
                    <a:pt x="291" y="0"/>
                    <a:pt x="291" y="0"/>
                    <a:pt x="29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58" name="Freeform 20215"/>
            <p:cNvSpPr>
              <a:spLocks/>
            </p:cNvSpPr>
            <p:nvPr/>
          </p:nvSpPr>
          <p:spPr bwMode="auto">
            <a:xfrm>
              <a:off x="6504588" y="6941820"/>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0" name="Freeform 20217"/>
            <p:cNvSpPr>
              <a:spLocks noEditPoints="1"/>
            </p:cNvSpPr>
            <p:nvPr/>
          </p:nvSpPr>
          <p:spPr bwMode="auto">
            <a:xfrm>
              <a:off x="6488579" y="6893128"/>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1" name="Freeform 20218"/>
            <p:cNvSpPr>
              <a:spLocks/>
            </p:cNvSpPr>
            <p:nvPr/>
          </p:nvSpPr>
          <p:spPr bwMode="auto">
            <a:xfrm>
              <a:off x="6907459" y="6178767"/>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2" name="Freeform 20219"/>
            <p:cNvSpPr>
              <a:spLocks noEditPoints="1"/>
            </p:cNvSpPr>
            <p:nvPr/>
          </p:nvSpPr>
          <p:spPr bwMode="auto">
            <a:xfrm>
              <a:off x="5986992" y="5852603"/>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3" name="Freeform 20223"/>
            <p:cNvSpPr>
              <a:spLocks/>
            </p:cNvSpPr>
            <p:nvPr/>
          </p:nvSpPr>
          <p:spPr bwMode="auto">
            <a:xfrm>
              <a:off x="6026345" y="5893957"/>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4" name="Freeform 20224"/>
            <p:cNvSpPr>
              <a:spLocks/>
            </p:cNvSpPr>
            <p:nvPr/>
          </p:nvSpPr>
          <p:spPr bwMode="auto">
            <a:xfrm>
              <a:off x="6668004" y="6272148"/>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5" name="Freeform 20225"/>
            <p:cNvSpPr>
              <a:spLocks noEditPoints="1"/>
            </p:cNvSpPr>
            <p:nvPr/>
          </p:nvSpPr>
          <p:spPr bwMode="auto">
            <a:xfrm>
              <a:off x="5708183" y="6338181"/>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6" name="Freeform 20226"/>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7" name="Freeform 20227"/>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8" name="Freeform 20228"/>
            <p:cNvSpPr>
              <a:spLocks noEditPoints="1"/>
            </p:cNvSpPr>
            <p:nvPr/>
          </p:nvSpPr>
          <p:spPr bwMode="auto">
            <a:xfrm>
              <a:off x="5979654" y="6879121"/>
              <a:ext cx="536939" cy="898454"/>
            </a:xfrm>
            <a:custGeom>
              <a:avLst/>
              <a:gdLst>
                <a:gd name="T0" fmla="*/ 54 w 341"/>
                <a:gd name="T1" fmla="*/ 217 h 570"/>
                <a:gd name="T2" fmla="*/ 50 w 341"/>
                <a:gd name="T3" fmla="*/ 219 h 570"/>
                <a:gd name="T4" fmla="*/ 257 w 341"/>
                <a:gd name="T5" fmla="*/ 570 h 570"/>
                <a:gd name="T6" fmla="*/ 262 w 341"/>
                <a:gd name="T7" fmla="*/ 570 h 570"/>
                <a:gd name="T8" fmla="*/ 54 w 341"/>
                <a:gd name="T9" fmla="*/ 217 h 570"/>
                <a:gd name="T10" fmla="*/ 39 w 341"/>
                <a:gd name="T11" fmla="*/ 192 h 570"/>
                <a:gd name="T12" fmla="*/ 35 w 341"/>
                <a:gd name="T13" fmla="*/ 194 h 570"/>
                <a:gd name="T14" fmla="*/ 42 w 341"/>
                <a:gd name="T15" fmla="*/ 206 h 570"/>
                <a:gd name="T16" fmla="*/ 46 w 341"/>
                <a:gd name="T17" fmla="*/ 204 h 570"/>
                <a:gd name="T18" fmla="*/ 39 w 341"/>
                <a:gd name="T19" fmla="*/ 192 h 570"/>
                <a:gd name="T20" fmla="*/ 3 w 341"/>
                <a:gd name="T21" fmla="*/ 132 h 570"/>
                <a:gd name="T22" fmla="*/ 0 w 341"/>
                <a:gd name="T23" fmla="*/ 134 h 570"/>
                <a:gd name="T24" fmla="*/ 7 w 341"/>
                <a:gd name="T25" fmla="*/ 146 h 570"/>
                <a:gd name="T26" fmla="*/ 10 w 341"/>
                <a:gd name="T27" fmla="*/ 144 h 570"/>
                <a:gd name="T28" fmla="*/ 3 w 341"/>
                <a:gd name="T29" fmla="*/ 132 h 570"/>
                <a:gd name="T30" fmla="*/ 318 w 341"/>
                <a:gd name="T31" fmla="*/ 50 h 570"/>
                <a:gd name="T32" fmla="*/ 315 w 341"/>
                <a:gd name="T33" fmla="*/ 50 h 570"/>
                <a:gd name="T34" fmla="*/ 315 w 341"/>
                <a:gd name="T35" fmla="*/ 50 h 570"/>
                <a:gd name="T36" fmla="*/ 314 w 341"/>
                <a:gd name="T37" fmla="*/ 50 h 570"/>
                <a:gd name="T38" fmla="*/ 323 w 341"/>
                <a:gd name="T39" fmla="*/ 258 h 570"/>
                <a:gd name="T40" fmla="*/ 323 w 341"/>
                <a:gd name="T41" fmla="*/ 262 h 570"/>
                <a:gd name="T42" fmla="*/ 337 w 341"/>
                <a:gd name="T43" fmla="*/ 570 h 570"/>
                <a:gd name="T44" fmla="*/ 341 w 341"/>
                <a:gd name="T45" fmla="*/ 570 h 570"/>
                <a:gd name="T46" fmla="*/ 328 w 341"/>
                <a:gd name="T47" fmla="*/ 264 h 570"/>
                <a:gd name="T48" fmla="*/ 327 w 341"/>
                <a:gd name="T49" fmla="*/ 259 h 570"/>
                <a:gd name="T50" fmla="*/ 318 w 341"/>
                <a:gd name="T51" fmla="*/ 50 h 570"/>
                <a:gd name="T52" fmla="*/ 317 w 341"/>
                <a:gd name="T53" fmla="*/ 35 h 570"/>
                <a:gd name="T54" fmla="*/ 315 w 341"/>
                <a:gd name="T55" fmla="*/ 35 h 570"/>
                <a:gd name="T56" fmla="*/ 315 w 341"/>
                <a:gd name="T57" fmla="*/ 35 h 570"/>
                <a:gd name="T58" fmla="*/ 313 w 341"/>
                <a:gd name="T59" fmla="*/ 35 h 570"/>
                <a:gd name="T60" fmla="*/ 313 w 341"/>
                <a:gd name="T61" fmla="*/ 42 h 570"/>
                <a:gd name="T62" fmla="*/ 315 w 341"/>
                <a:gd name="T63" fmla="*/ 42 h 570"/>
                <a:gd name="T64" fmla="*/ 315 w 341"/>
                <a:gd name="T65" fmla="*/ 42 h 570"/>
                <a:gd name="T66" fmla="*/ 318 w 341"/>
                <a:gd name="T67" fmla="*/ 42 h 570"/>
                <a:gd name="T68" fmla="*/ 317 w 341"/>
                <a:gd name="T69" fmla="*/ 35 h 570"/>
                <a:gd name="T70" fmla="*/ 319 w 341"/>
                <a:gd name="T71" fmla="*/ 0 h 570"/>
                <a:gd name="T72" fmla="*/ 317 w 341"/>
                <a:gd name="T73" fmla="*/ 6 h 570"/>
                <a:gd name="T74" fmla="*/ 321 w 341"/>
                <a:gd name="T75" fmla="*/ 8 h 570"/>
                <a:gd name="T76" fmla="*/ 323 w 341"/>
                <a:gd name="T77" fmla="*/ 1 h 570"/>
                <a:gd name="T78" fmla="*/ 319 w 341"/>
                <a:gd name="T79" fmla="*/ 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1" h="570">
                  <a:moveTo>
                    <a:pt x="54" y="217"/>
                  </a:moveTo>
                  <a:cubicBezTo>
                    <a:pt x="53" y="218"/>
                    <a:pt x="51" y="219"/>
                    <a:pt x="50" y="219"/>
                  </a:cubicBezTo>
                  <a:cubicBezTo>
                    <a:pt x="257" y="570"/>
                    <a:pt x="257" y="570"/>
                    <a:pt x="257" y="570"/>
                  </a:cubicBezTo>
                  <a:cubicBezTo>
                    <a:pt x="262" y="570"/>
                    <a:pt x="262" y="570"/>
                    <a:pt x="262" y="570"/>
                  </a:cubicBezTo>
                  <a:cubicBezTo>
                    <a:pt x="54" y="217"/>
                    <a:pt x="54" y="217"/>
                    <a:pt x="54" y="217"/>
                  </a:cubicBezTo>
                  <a:moveTo>
                    <a:pt x="39" y="192"/>
                  </a:moveTo>
                  <a:cubicBezTo>
                    <a:pt x="38" y="193"/>
                    <a:pt x="37" y="194"/>
                    <a:pt x="35" y="194"/>
                  </a:cubicBezTo>
                  <a:cubicBezTo>
                    <a:pt x="42" y="206"/>
                    <a:pt x="42" y="206"/>
                    <a:pt x="42" y="206"/>
                  </a:cubicBezTo>
                  <a:cubicBezTo>
                    <a:pt x="43" y="205"/>
                    <a:pt x="45" y="205"/>
                    <a:pt x="46" y="204"/>
                  </a:cubicBezTo>
                  <a:cubicBezTo>
                    <a:pt x="39" y="192"/>
                    <a:pt x="39" y="192"/>
                    <a:pt x="39" y="192"/>
                  </a:cubicBezTo>
                  <a:moveTo>
                    <a:pt x="3" y="132"/>
                  </a:moveTo>
                  <a:cubicBezTo>
                    <a:pt x="2" y="133"/>
                    <a:pt x="1" y="133"/>
                    <a:pt x="0" y="134"/>
                  </a:cubicBezTo>
                  <a:cubicBezTo>
                    <a:pt x="7" y="146"/>
                    <a:pt x="7" y="146"/>
                    <a:pt x="7" y="146"/>
                  </a:cubicBezTo>
                  <a:cubicBezTo>
                    <a:pt x="8" y="145"/>
                    <a:pt x="9" y="144"/>
                    <a:pt x="10" y="144"/>
                  </a:cubicBezTo>
                  <a:cubicBezTo>
                    <a:pt x="3" y="132"/>
                    <a:pt x="3" y="132"/>
                    <a:pt x="3" y="132"/>
                  </a:cubicBezTo>
                  <a:moveTo>
                    <a:pt x="318" y="50"/>
                  </a:moveTo>
                  <a:cubicBezTo>
                    <a:pt x="317" y="50"/>
                    <a:pt x="316" y="50"/>
                    <a:pt x="315" y="50"/>
                  </a:cubicBezTo>
                  <a:cubicBezTo>
                    <a:pt x="315" y="50"/>
                    <a:pt x="315" y="50"/>
                    <a:pt x="315" y="50"/>
                  </a:cubicBezTo>
                  <a:cubicBezTo>
                    <a:pt x="314" y="50"/>
                    <a:pt x="314" y="50"/>
                    <a:pt x="314" y="50"/>
                  </a:cubicBezTo>
                  <a:cubicBezTo>
                    <a:pt x="323" y="258"/>
                    <a:pt x="323" y="258"/>
                    <a:pt x="323" y="258"/>
                  </a:cubicBezTo>
                  <a:cubicBezTo>
                    <a:pt x="323" y="262"/>
                    <a:pt x="323" y="262"/>
                    <a:pt x="323" y="262"/>
                  </a:cubicBezTo>
                  <a:cubicBezTo>
                    <a:pt x="337" y="570"/>
                    <a:pt x="337" y="570"/>
                    <a:pt x="337" y="570"/>
                  </a:cubicBezTo>
                  <a:cubicBezTo>
                    <a:pt x="341" y="570"/>
                    <a:pt x="341" y="570"/>
                    <a:pt x="341" y="570"/>
                  </a:cubicBezTo>
                  <a:cubicBezTo>
                    <a:pt x="328" y="264"/>
                    <a:pt x="328" y="264"/>
                    <a:pt x="328" y="264"/>
                  </a:cubicBezTo>
                  <a:cubicBezTo>
                    <a:pt x="327" y="259"/>
                    <a:pt x="327" y="259"/>
                    <a:pt x="327" y="259"/>
                  </a:cubicBezTo>
                  <a:cubicBezTo>
                    <a:pt x="318" y="50"/>
                    <a:pt x="318" y="50"/>
                    <a:pt x="318" y="50"/>
                  </a:cubicBezTo>
                  <a:moveTo>
                    <a:pt x="317" y="35"/>
                  </a:moveTo>
                  <a:cubicBezTo>
                    <a:pt x="317" y="35"/>
                    <a:pt x="316" y="35"/>
                    <a:pt x="315" y="35"/>
                  </a:cubicBezTo>
                  <a:cubicBezTo>
                    <a:pt x="315" y="35"/>
                    <a:pt x="315" y="35"/>
                    <a:pt x="315" y="35"/>
                  </a:cubicBezTo>
                  <a:cubicBezTo>
                    <a:pt x="314" y="35"/>
                    <a:pt x="313" y="35"/>
                    <a:pt x="313" y="35"/>
                  </a:cubicBezTo>
                  <a:cubicBezTo>
                    <a:pt x="313" y="42"/>
                    <a:pt x="313" y="42"/>
                    <a:pt x="313" y="42"/>
                  </a:cubicBezTo>
                  <a:cubicBezTo>
                    <a:pt x="314" y="42"/>
                    <a:pt x="314" y="42"/>
                    <a:pt x="315" y="42"/>
                  </a:cubicBezTo>
                  <a:cubicBezTo>
                    <a:pt x="315" y="42"/>
                    <a:pt x="315" y="42"/>
                    <a:pt x="315" y="42"/>
                  </a:cubicBezTo>
                  <a:cubicBezTo>
                    <a:pt x="316" y="42"/>
                    <a:pt x="317" y="42"/>
                    <a:pt x="318" y="42"/>
                  </a:cubicBezTo>
                  <a:cubicBezTo>
                    <a:pt x="317" y="35"/>
                    <a:pt x="317" y="35"/>
                    <a:pt x="317" y="35"/>
                  </a:cubicBezTo>
                  <a:moveTo>
                    <a:pt x="319" y="0"/>
                  </a:moveTo>
                  <a:cubicBezTo>
                    <a:pt x="317" y="6"/>
                    <a:pt x="317" y="6"/>
                    <a:pt x="317" y="6"/>
                  </a:cubicBezTo>
                  <a:cubicBezTo>
                    <a:pt x="318" y="7"/>
                    <a:pt x="320" y="7"/>
                    <a:pt x="321" y="8"/>
                  </a:cubicBezTo>
                  <a:cubicBezTo>
                    <a:pt x="323" y="1"/>
                    <a:pt x="323" y="1"/>
                    <a:pt x="323" y="1"/>
                  </a:cubicBezTo>
                  <a:cubicBezTo>
                    <a:pt x="322" y="0"/>
                    <a:pt x="321" y="0"/>
                    <a:pt x="31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72" name="Freeform 20252"/>
            <p:cNvSpPr>
              <a:spLocks/>
            </p:cNvSpPr>
            <p:nvPr/>
          </p:nvSpPr>
          <p:spPr bwMode="auto">
            <a:xfrm>
              <a:off x="4294132" y="6280152"/>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73" name="Freeform 20253"/>
            <p:cNvSpPr>
              <a:spLocks/>
            </p:cNvSpPr>
            <p:nvPr/>
          </p:nvSpPr>
          <p:spPr bwMode="auto">
            <a:xfrm>
              <a:off x="4762370" y="6016685"/>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74" name="Freeform 20254"/>
            <p:cNvSpPr>
              <a:spLocks/>
            </p:cNvSpPr>
            <p:nvPr/>
          </p:nvSpPr>
          <p:spPr bwMode="auto">
            <a:xfrm>
              <a:off x="5434044" y="6460910"/>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75" name="Freeform 20256"/>
            <p:cNvSpPr>
              <a:spLocks/>
            </p:cNvSpPr>
            <p:nvPr/>
          </p:nvSpPr>
          <p:spPr bwMode="auto">
            <a:xfrm>
              <a:off x="4830405" y="6869116"/>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76" name="Freeform 20257"/>
            <p:cNvSpPr>
              <a:spLocks/>
            </p:cNvSpPr>
            <p:nvPr/>
          </p:nvSpPr>
          <p:spPr bwMode="auto">
            <a:xfrm>
              <a:off x="5660826" y="6571633"/>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77" name="Freeform 20258"/>
            <p:cNvSpPr>
              <a:spLocks/>
            </p:cNvSpPr>
            <p:nvPr/>
          </p:nvSpPr>
          <p:spPr bwMode="auto">
            <a:xfrm>
              <a:off x="6135734" y="6294159"/>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78" name="Freeform 20259"/>
            <p:cNvSpPr>
              <a:spLocks/>
            </p:cNvSpPr>
            <p:nvPr/>
          </p:nvSpPr>
          <p:spPr bwMode="auto">
            <a:xfrm>
              <a:off x="6909460" y="7374038"/>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79" name="Freeform 20260"/>
            <p:cNvSpPr>
              <a:spLocks/>
            </p:cNvSpPr>
            <p:nvPr/>
          </p:nvSpPr>
          <p:spPr bwMode="auto">
            <a:xfrm>
              <a:off x="6668004" y="6199445"/>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0" name="Freeform 20262"/>
            <p:cNvSpPr>
              <a:spLocks/>
            </p:cNvSpPr>
            <p:nvPr/>
          </p:nvSpPr>
          <p:spPr bwMode="auto">
            <a:xfrm>
              <a:off x="7177596" y="6117403"/>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1" name="Freeform 20263"/>
            <p:cNvSpPr>
              <a:spLocks/>
            </p:cNvSpPr>
            <p:nvPr/>
          </p:nvSpPr>
          <p:spPr bwMode="auto">
            <a:xfrm>
              <a:off x="7429724" y="6849106"/>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3" name="Freeform 20293"/>
            <p:cNvSpPr>
              <a:spLocks noEditPoints="1"/>
            </p:cNvSpPr>
            <p:nvPr/>
          </p:nvSpPr>
          <p:spPr bwMode="auto">
            <a:xfrm>
              <a:off x="5870933" y="5794573"/>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4" name="Freeform 20294"/>
            <p:cNvSpPr>
              <a:spLocks/>
            </p:cNvSpPr>
            <p:nvPr/>
          </p:nvSpPr>
          <p:spPr bwMode="auto">
            <a:xfrm>
              <a:off x="7021516" y="6572967"/>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5" name="Freeform 20295"/>
            <p:cNvSpPr>
              <a:spLocks noEditPoints="1"/>
            </p:cNvSpPr>
            <p:nvPr/>
          </p:nvSpPr>
          <p:spPr bwMode="auto">
            <a:xfrm>
              <a:off x="6980162" y="6532279"/>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6" name="Freeform 20296"/>
            <p:cNvSpPr>
              <a:spLocks/>
            </p:cNvSpPr>
            <p:nvPr/>
          </p:nvSpPr>
          <p:spPr bwMode="auto">
            <a:xfrm>
              <a:off x="7349016" y="7680860"/>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7" name="Freeform 20297"/>
            <p:cNvSpPr>
              <a:spLocks noEditPoints="1"/>
            </p:cNvSpPr>
            <p:nvPr/>
          </p:nvSpPr>
          <p:spPr bwMode="auto">
            <a:xfrm>
              <a:off x="7308329" y="7640172"/>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8" name="Freeform 20298"/>
            <p:cNvSpPr>
              <a:spLocks/>
            </p:cNvSpPr>
            <p:nvPr/>
          </p:nvSpPr>
          <p:spPr bwMode="auto">
            <a:xfrm>
              <a:off x="6920132" y="6168095"/>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9" name="Freeform 20299"/>
            <p:cNvSpPr>
              <a:spLocks noEditPoints="1"/>
            </p:cNvSpPr>
            <p:nvPr/>
          </p:nvSpPr>
          <p:spPr bwMode="auto">
            <a:xfrm>
              <a:off x="6892118" y="6139414"/>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0" name="Freeform 20306"/>
            <p:cNvSpPr>
              <a:spLocks/>
            </p:cNvSpPr>
            <p:nvPr/>
          </p:nvSpPr>
          <p:spPr bwMode="auto">
            <a:xfrm>
              <a:off x="6452561" y="6888459"/>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1" name="Freeform 20307"/>
            <p:cNvSpPr>
              <a:spLocks noEditPoints="1"/>
            </p:cNvSpPr>
            <p:nvPr/>
          </p:nvSpPr>
          <p:spPr bwMode="auto">
            <a:xfrm>
              <a:off x="6428549" y="6864447"/>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2" name="Freeform 20308"/>
            <p:cNvSpPr>
              <a:spLocks/>
            </p:cNvSpPr>
            <p:nvPr/>
          </p:nvSpPr>
          <p:spPr bwMode="auto">
            <a:xfrm>
              <a:off x="5969649" y="7101233"/>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3" name="Freeform 20309"/>
            <p:cNvSpPr>
              <a:spLocks noEditPoints="1"/>
            </p:cNvSpPr>
            <p:nvPr/>
          </p:nvSpPr>
          <p:spPr bwMode="auto">
            <a:xfrm>
              <a:off x="5924293" y="7055210"/>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4" name="Freeform 20310"/>
            <p:cNvSpPr>
              <a:spLocks/>
            </p:cNvSpPr>
            <p:nvPr/>
          </p:nvSpPr>
          <p:spPr bwMode="auto">
            <a:xfrm>
              <a:off x="4789050" y="6354190"/>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5" name="Freeform 20312"/>
            <p:cNvSpPr>
              <a:spLocks noEditPoints="1"/>
            </p:cNvSpPr>
            <p:nvPr/>
          </p:nvSpPr>
          <p:spPr bwMode="auto">
            <a:xfrm>
              <a:off x="4748355" y="6312835"/>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6" name="Freeform 20313"/>
            <p:cNvSpPr>
              <a:spLocks/>
            </p:cNvSpPr>
            <p:nvPr/>
          </p:nvSpPr>
          <p:spPr bwMode="auto">
            <a:xfrm>
              <a:off x="4494894" y="7487428"/>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7" name="Freeform 20314"/>
            <p:cNvSpPr>
              <a:spLocks noEditPoints="1"/>
            </p:cNvSpPr>
            <p:nvPr/>
          </p:nvSpPr>
          <p:spPr bwMode="auto">
            <a:xfrm>
              <a:off x="4439532" y="7430732"/>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8" name="Freeform 20315"/>
            <p:cNvSpPr>
              <a:spLocks/>
            </p:cNvSpPr>
            <p:nvPr/>
          </p:nvSpPr>
          <p:spPr bwMode="auto">
            <a:xfrm>
              <a:off x="5096531" y="6418888"/>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9" name="Freeform 20316"/>
            <p:cNvSpPr>
              <a:spLocks noEditPoints="1"/>
            </p:cNvSpPr>
            <p:nvPr/>
          </p:nvSpPr>
          <p:spPr bwMode="auto">
            <a:xfrm>
              <a:off x="5074520" y="6394876"/>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0" name="Freeform 20317"/>
            <p:cNvSpPr>
              <a:spLocks/>
            </p:cNvSpPr>
            <p:nvPr/>
          </p:nvSpPr>
          <p:spPr bwMode="auto">
            <a:xfrm>
              <a:off x="5359997" y="7432066"/>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1" name="Freeform 20318"/>
            <p:cNvSpPr>
              <a:spLocks noEditPoints="1"/>
            </p:cNvSpPr>
            <p:nvPr/>
          </p:nvSpPr>
          <p:spPr bwMode="auto">
            <a:xfrm>
              <a:off x="5328648" y="7400717"/>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2" name="Freeform 20423"/>
            <p:cNvSpPr>
              <a:spLocks/>
            </p:cNvSpPr>
            <p:nvPr/>
          </p:nvSpPr>
          <p:spPr bwMode="auto">
            <a:xfrm>
              <a:off x="5276622" y="6064042"/>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3" name="Freeform 20541"/>
            <p:cNvSpPr>
              <a:spLocks/>
            </p:cNvSpPr>
            <p:nvPr/>
          </p:nvSpPr>
          <p:spPr bwMode="auto">
            <a:xfrm>
              <a:off x="6887440" y="5926641"/>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4" name="Freeform 20648"/>
            <p:cNvSpPr>
              <a:spLocks/>
            </p:cNvSpPr>
            <p:nvPr/>
          </p:nvSpPr>
          <p:spPr bwMode="auto">
            <a:xfrm>
              <a:off x="5875595" y="6842437"/>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6" name="Freeform 20655"/>
            <p:cNvSpPr>
              <a:spLocks/>
            </p:cNvSpPr>
            <p:nvPr/>
          </p:nvSpPr>
          <p:spPr bwMode="auto">
            <a:xfrm>
              <a:off x="5914948" y="7064549"/>
              <a:ext cx="964488" cy="961820"/>
            </a:xfrm>
            <a:custGeom>
              <a:avLst/>
              <a:gdLst>
                <a:gd name="T0" fmla="*/ 775 w 1446"/>
                <a:gd name="T1" fmla="*/ 293 h 1442"/>
                <a:gd name="T2" fmla="*/ 777 w 1446"/>
                <a:gd name="T3" fmla="*/ 293 h 1442"/>
                <a:gd name="T4" fmla="*/ 1446 w 1446"/>
                <a:gd name="T5" fmla="*/ 844 h 1442"/>
                <a:gd name="T6" fmla="*/ 1441 w 1446"/>
                <a:gd name="T7" fmla="*/ 849 h 1442"/>
                <a:gd name="T8" fmla="*/ 848 w 1446"/>
                <a:gd name="T9" fmla="*/ 1442 h 1442"/>
                <a:gd name="T10" fmla="*/ 841 w 1446"/>
                <a:gd name="T11" fmla="*/ 1433 h 1442"/>
                <a:gd name="T12" fmla="*/ 1429 w 1446"/>
                <a:gd name="T13" fmla="*/ 846 h 1442"/>
                <a:gd name="T14" fmla="*/ 770 w 1446"/>
                <a:gd name="T15" fmla="*/ 303 h 1442"/>
                <a:gd name="T16" fmla="*/ 0 w 1446"/>
                <a:gd name="T17" fmla="*/ 10 h 1442"/>
                <a:gd name="T18" fmla="*/ 4 w 1446"/>
                <a:gd name="T19" fmla="*/ 0 h 1442"/>
                <a:gd name="T20" fmla="*/ 775 w 1446"/>
                <a:gd name="T21" fmla="*/ 293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6" h="1442">
                  <a:moveTo>
                    <a:pt x="775" y="293"/>
                  </a:moveTo>
                  <a:lnTo>
                    <a:pt x="777" y="293"/>
                  </a:lnTo>
                  <a:lnTo>
                    <a:pt x="1446" y="844"/>
                  </a:lnTo>
                  <a:lnTo>
                    <a:pt x="1441" y="849"/>
                  </a:lnTo>
                  <a:lnTo>
                    <a:pt x="848" y="1442"/>
                  </a:lnTo>
                  <a:lnTo>
                    <a:pt x="841" y="1433"/>
                  </a:lnTo>
                  <a:lnTo>
                    <a:pt x="1429" y="846"/>
                  </a:lnTo>
                  <a:lnTo>
                    <a:pt x="770" y="303"/>
                  </a:lnTo>
                  <a:lnTo>
                    <a:pt x="0" y="10"/>
                  </a:lnTo>
                  <a:lnTo>
                    <a:pt x="4" y="0"/>
                  </a:lnTo>
                  <a:lnTo>
                    <a:pt x="775" y="293"/>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8" name="Freeform 20676"/>
            <p:cNvSpPr>
              <a:spLocks/>
            </p:cNvSpPr>
            <p:nvPr/>
          </p:nvSpPr>
          <p:spPr bwMode="auto">
            <a:xfrm>
              <a:off x="4289459" y="7933656"/>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9" name="Freeform 20677"/>
            <p:cNvSpPr>
              <a:spLocks/>
            </p:cNvSpPr>
            <p:nvPr/>
          </p:nvSpPr>
          <p:spPr bwMode="auto">
            <a:xfrm>
              <a:off x="4863082" y="7918982"/>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0" name="Freeform 20679"/>
            <p:cNvSpPr>
              <a:spLocks/>
            </p:cNvSpPr>
            <p:nvPr/>
          </p:nvSpPr>
          <p:spPr bwMode="auto">
            <a:xfrm>
              <a:off x="5438707" y="8095737"/>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1" name="Freeform 20680"/>
            <p:cNvSpPr>
              <a:spLocks/>
            </p:cNvSpPr>
            <p:nvPr/>
          </p:nvSpPr>
          <p:spPr bwMode="auto">
            <a:xfrm>
              <a:off x="8316157" y="6631664"/>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2" name="Freeform 20681"/>
            <p:cNvSpPr>
              <a:spLocks/>
            </p:cNvSpPr>
            <p:nvPr/>
          </p:nvSpPr>
          <p:spPr bwMode="auto">
            <a:xfrm>
              <a:off x="5969642" y="8278497"/>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3" name="Freeform 20683"/>
            <p:cNvSpPr>
              <a:spLocks/>
            </p:cNvSpPr>
            <p:nvPr/>
          </p:nvSpPr>
          <p:spPr bwMode="auto">
            <a:xfrm>
              <a:off x="6377849" y="7209956"/>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4" name="Freeform 20684"/>
            <p:cNvSpPr>
              <a:spLocks/>
            </p:cNvSpPr>
            <p:nvPr/>
          </p:nvSpPr>
          <p:spPr bwMode="auto">
            <a:xfrm>
              <a:off x="6343165" y="6784408"/>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5" name="Freeform 20709"/>
            <p:cNvSpPr>
              <a:spLocks/>
            </p:cNvSpPr>
            <p:nvPr/>
          </p:nvSpPr>
          <p:spPr bwMode="auto">
            <a:xfrm>
              <a:off x="4901102" y="7359365"/>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6" name="Freeform 20710"/>
            <p:cNvSpPr>
              <a:spLocks noEditPoints="1"/>
            </p:cNvSpPr>
            <p:nvPr/>
          </p:nvSpPr>
          <p:spPr bwMode="auto">
            <a:xfrm>
              <a:off x="4852410" y="7309340"/>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7" name="Freeform 20716"/>
            <p:cNvSpPr>
              <a:spLocks/>
            </p:cNvSpPr>
            <p:nvPr/>
          </p:nvSpPr>
          <p:spPr bwMode="auto">
            <a:xfrm>
              <a:off x="5703504" y="8193117"/>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8" name="Freeform 20717"/>
            <p:cNvSpPr>
              <a:spLocks noEditPoints="1"/>
            </p:cNvSpPr>
            <p:nvPr/>
          </p:nvSpPr>
          <p:spPr bwMode="auto">
            <a:xfrm>
              <a:off x="5668820" y="8158433"/>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9" name="Freeform 20718"/>
            <p:cNvSpPr>
              <a:spLocks/>
            </p:cNvSpPr>
            <p:nvPr/>
          </p:nvSpPr>
          <p:spPr bwMode="auto">
            <a:xfrm>
              <a:off x="5880260" y="7033198"/>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20" name="Freeform 20719"/>
            <p:cNvSpPr>
              <a:spLocks noEditPoints="1"/>
            </p:cNvSpPr>
            <p:nvPr/>
          </p:nvSpPr>
          <p:spPr bwMode="auto">
            <a:xfrm>
              <a:off x="5843575" y="6997180"/>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21" name="Freeform 20720"/>
            <p:cNvSpPr>
              <a:spLocks/>
            </p:cNvSpPr>
            <p:nvPr/>
          </p:nvSpPr>
          <p:spPr bwMode="auto">
            <a:xfrm>
              <a:off x="6887435" y="6908468"/>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22" name="Freeform 20721"/>
            <p:cNvSpPr>
              <a:spLocks noEditPoints="1"/>
            </p:cNvSpPr>
            <p:nvPr/>
          </p:nvSpPr>
          <p:spPr bwMode="auto">
            <a:xfrm>
              <a:off x="6850750" y="6871116"/>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23" name="Freeform 20722"/>
            <p:cNvSpPr>
              <a:spLocks/>
            </p:cNvSpPr>
            <p:nvPr/>
          </p:nvSpPr>
          <p:spPr bwMode="auto">
            <a:xfrm>
              <a:off x="6431872" y="7977675"/>
              <a:ext cx="92714" cy="92714"/>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24" name="Freeform 20723"/>
            <p:cNvSpPr>
              <a:spLocks noEditPoints="1"/>
            </p:cNvSpPr>
            <p:nvPr/>
          </p:nvSpPr>
          <p:spPr bwMode="auto">
            <a:xfrm>
              <a:off x="6383181" y="7928317"/>
              <a:ext cx="188762" cy="189429"/>
            </a:xfrm>
            <a:custGeom>
              <a:avLst/>
              <a:gdLst>
                <a:gd name="T0" fmla="*/ 36 w 120"/>
                <a:gd name="T1" fmla="*/ 107 h 120"/>
                <a:gd name="T2" fmla="*/ 14 w 120"/>
                <a:gd name="T3" fmla="*/ 36 h 120"/>
                <a:gd name="T4" fmla="*/ 84 w 120"/>
                <a:gd name="T5" fmla="*/ 13 h 120"/>
                <a:gd name="T6" fmla="*/ 107 w 120"/>
                <a:gd name="T7" fmla="*/ 84 h 120"/>
                <a:gd name="T8" fmla="*/ 36 w 120"/>
                <a:gd name="T9" fmla="*/ 107 h 120"/>
                <a:gd name="T10" fmla="*/ 78 w 120"/>
                <a:gd name="T11" fmla="*/ 26 h 120"/>
                <a:gd name="T12" fmla="*/ 26 w 120"/>
                <a:gd name="T13" fmla="*/ 43 h 120"/>
                <a:gd name="T14" fmla="*/ 43 w 120"/>
                <a:gd name="T15" fmla="*/ 94 h 120"/>
                <a:gd name="T16" fmla="*/ 94 w 120"/>
                <a:gd name="T17" fmla="*/ 78 h 120"/>
                <a:gd name="T18" fmla="*/ 78 w 120"/>
                <a:gd name="T19" fmla="*/ 2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36" y="107"/>
                  </a:moveTo>
                  <a:cubicBezTo>
                    <a:pt x="10" y="94"/>
                    <a:pt x="0" y="62"/>
                    <a:pt x="14" y="36"/>
                  </a:cubicBezTo>
                  <a:cubicBezTo>
                    <a:pt x="27" y="10"/>
                    <a:pt x="58" y="0"/>
                    <a:pt x="84" y="13"/>
                  </a:cubicBezTo>
                  <a:cubicBezTo>
                    <a:pt x="110" y="27"/>
                    <a:pt x="120" y="58"/>
                    <a:pt x="107" y="84"/>
                  </a:cubicBezTo>
                  <a:cubicBezTo>
                    <a:pt x="94" y="110"/>
                    <a:pt x="62" y="120"/>
                    <a:pt x="36" y="107"/>
                  </a:cubicBezTo>
                  <a:close/>
                  <a:moveTo>
                    <a:pt x="78" y="26"/>
                  </a:moveTo>
                  <a:cubicBezTo>
                    <a:pt x="59" y="16"/>
                    <a:pt x="36" y="24"/>
                    <a:pt x="26" y="43"/>
                  </a:cubicBezTo>
                  <a:cubicBezTo>
                    <a:pt x="16" y="61"/>
                    <a:pt x="24" y="85"/>
                    <a:pt x="43" y="94"/>
                  </a:cubicBezTo>
                  <a:cubicBezTo>
                    <a:pt x="61" y="104"/>
                    <a:pt x="85" y="97"/>
                    <a:pt x="94" y="78"/>
                  </a:cubicBezTo>
                  <a:cubicBezTo>
                    <a:pt x="104" y="59"/>
                    <a:pt x="97" y="36"/>
                    <a:pt x="78" y="26"/>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25" name="Freeform 20724"/>
            <p:cNvSpPr>
              <a:spLocks/>
            </p:cNvSpPr>
            <p:nvPr/>
          </p:nvSpPr>
          <p:spPr bwMode="auto">
            <a:xfrm>
              <a:off x="4890427" y="8639342"/>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cxnSp>
          <p:nvCxnSpPr>
            <p:cNvPr id="227" name="直接连接符 226"/>
            <p:cNvCxnSpPr>
              <a:stCxn id="163" idx="2"/>
              <a:endCxn id="203" idx="0"/>
            </p:cNvCxnSpPr>
            <p:nvPr/>
          </p:nvCxnSpPr>
          <p:spPr>
            <a:xfrm flipV="1">
              <a:off x="6668004" y="5972466"/>
              <a:ext cx="232014" cy="13559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8" name="直接连接符 227"/>
            <p:cNvCxnSpPr>
              <a:stCxn id="180" idx="2"/>
              <a:endCxn id="203" idx="2"/>
            </p:cNvCxnSpPr>
            <p:nvPr/>
          </p:nvCxnSpPr>
          <p:spPr>
            <a:xfrm flipH="1" flipV="1">
              <a:off x="7008501" y="6013550"/>
              <a:ext cx="184860" cy="1086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Freeform 20292"/>
            <p:cNvSpPr>
              <a:spLocks/>
            </p:cNvSpPr>
            <p:nvPr/>
          </p:nvSpPr>
          <p:spPr bwMode="auto">
            <a:xfrm>
              <a:off x="5911620" y="5835260"/>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grpSp>
      <p:grpSp>
        <p:nvGrpSpPr>
          <p:cNvPr id="6" name="组合 5"/>
          <p:cNvGrpSpPr/>
          <p:nvPr/>
        </p:nvGrpSpPr>
        <p:grpSpPr>
          <a:xfrm>
            <a:off x="4289459" y="-1270835"/>
            <a:ext cx="3627178" cy="2955492"/>
            <a:chOff x="4289459" y="-1270835"/>
            <a:chExt cx="3627178" cy="2955492"/>
          </a:xfrm>
        </p:grpSpPr>
        <p:sp>
          <p:nvSpPr>
            <p:cNvPr id="12" name="Freeform 20113"/>
            <p:cNvSpPr>
              <a:spLocks noEditPoints="1"/>
            </p:cNvSpPr>
            <p:nvPr/>
          </p:nvSpPr>
          <p:spPr bwMode="auto">
            <a:xfrm>
              <a:off x="6932805" y="-855958"/>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4" name="Freeform 20173"/>
            <p:cNvSpPr>
              <a:spLocks/>
            </p:cNvSpPr>
            <p:nvPr/>
          </p:nvSpPr>
          <p:spPr bwMode="auto">
            <a:xfrm>
              <a:off x="4442874" y="1081020"/>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5" name="Freeform 20175"/>
            <p:cNvSpPr>
              <a:spLocks noEditPoints="1"/>
            </p:cNvSpPr>
            <p:nvPr/>
          </p:nvSpPr>
          <p:spPr bwMode="auto">
            <a:xfrm>
              <a:off x="4328817" y="-677869"/>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6" name="Freeform 20176"/>
            <p:cNvSpPr>
              <a:spLocks noEditPoints="1"/>
            </p:cNvSpPr>
            <p:nvPr/>
          </p:nvSpPr>
          <p:spPr bwMode="auto">
            <a:xfrm>
              <a:off x="4352829" y="-950673"/>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7" name="Freeform 20177"/>
            <p:cNvSpPr>
              <a:spLocks noEditPoints="1"/>
            </p:cNvSpPr>
            <p:nvPr/>
          </p:nvSpPr>
          <p:spPr bwMode="auto">
            <a:xfrm>
              <a:off x="4813062" y="-939334"/>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8" name="Freeform 20178"/>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9" name="Freeform 20179"/>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0" name="Freeform 20180"/>
            <p:cNvSpPr>
              <a:spLocks noEditPoints="1"/>
            </p:cNvSpPr>
            <p:nvPr/>
          </p:nvSpPr>
          <p:spPr bwMode="auto">
            <a:xfrm>
              <a:off x="4622299" y="-42881"/>
              <a:ext cx="302820" cy="809075"/>
            </a:xfrm>
            <a:custGeom>
              <a:avLst/>
              <a:gdLst>
                <a:gd name="T0" fmla="*/ 3 w 192"/>
                <a:gd name="T1" fmla="*/ 413 h 513"/>
                <a:gd name="T2" fmla="*/ 0 w 192"/>
                <a:gd name="T3" fmla="*/ 416 h 513"/>
                <a:gd name="T4" fmla="*/ 89 w 192"/>
                <a:gd name="T5" fmla="*/ 513 h 513"/>
                <a:gd name="T6" fmla="*/ 95 w 192"/>
                <a:gd name="T7" fmla="*/ 513 h 513"/>
                <a:gd name="T8" fmla="*/ 3 w 192"/>
                <a:gd name="T9" fmla="*/ 413 h 513"/>
                <a:gd name="T10" fmla="*/ 167 w 192"/>
                <a:gd name="T11" fmla="*/ 0 h 513"/>
                <a:gd name="T12" fmla="*/ 164 w 192"/>
                <a:gd name="T13" fmla="*/ 0 h 513"/>
                <a:gd name="T14" fmla="*/ 163 w 192"/>
                <a:gd name="T15" fmla="*/ 0 h 513"/>
                <a:gd name="T16" fmla="*/ 163 w 192"/>
                <a:gd name="T17" fmla="*/ 0 h 513"/>
                <a:gd name="T18" fmla="*/ 188 w 192"/>
                <a:gd name="T19" fmla="*/ 513 h 513"/>
                <a:gd name="T20" fmla="*/ 192 w 192"/>
                <a:gd name="T21" fmla="*/ 513 h 513"/>
                <a:gd name="T22" fmla="*/ 167 w 192"/>
                <a:gd name="T23"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513">
                  <a:moveTo>
                    <a:pt x="3" y="413"/>
                  </a:moveTo>
                  <a:cubicBezTo>
                    <a:pt x="2" y="414"/>
                    <a:pt x="1" y="415"/>
                    <a:pt x="0" y="416"/>
                  </a:cubicBezTo>
                  <a:cubicBezTo>
                    <a:pt x="89" y="513"/>
                    <a:pt x="89" y="513"/>
                    <a:pt x="89" y="513"/>
                  </a:cubicBezTo>
                  <a:cubicBezTo>
                    <a:pt x="95" y="513"/>
                    <a:pt x="95" y="513"/>
                    <a:pt x="95" y="513"/>
                  </a:cubicBezTo>
                  <a:cubicBezTo>
                    <a:pt x="3" y="413"/>
                    <a:pt x="3" y="413"/>
                    <a:pt x="3" y="413"/>
                  </a:cubicBezTo>
                  <a:moveTo>
                    <a:pt x="167" y="0"/>
                  </a:moveTo>
                  <a:cubicBezTo>
                    <a:pt x="166" y="0"/>
                    <a:pt x="165" y="0"/>
                    <a:pt x="164" y="0"/>
                  </a:cubicBezTo>
                  <a:cubicBezTo>
                    <a:pt x="164" y="0"/>
                    <a:pt x="163" y="0"/>
                    <a:pt x="163" y="0"/>
                  </a:cubicBezTo>
                  <a:cubicBezTo>
                    <a:pt x="163" y="0"/>
                    <a:pt x="163" y="0"/>
                    <a:pt x="163" y="0"/>
                  </a:cubicBezTo>
                  <a:cubicBezTo>
                    <a:pt x="188" y="513"/>
                    <a:pt x="188" y="513"/>
                    <a:pt x="188" y="513"/>
                  </a:cubicBezTo>
                  <a:cubicBezTo>
                    <a:pt x="192" y="513"/>
                    <a:pt x="192" y="513"/>
                    <a:pt x="192" y="513"/>
                  </a:cubicBezTo>
                  <a:cubicBezTo>
                    <a:pt x="167" y="0"/>
                    <a:pt x="167" y="0"/>
                    <a:pt x="16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1" name="Freeform 20181"/>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2" name="Freeform 20182"/>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3" name="Freeform 20183"/>
            <p:cNvSpPr>
              <a:spLocks noEditPoints="1"/>
            </p:cNvSpPr>
            <p:nvPr/>
          </p:nvSpPr>
          <p:spPr bwMode="auto">
            <a:xfrm>
              <a:off x="4584280" y="-600496"/>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4" name="Freeform 20184"/>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5" name="Freeform 20185"/>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6" name="Freeform 20186"/>
            <p:cNvSpPr>
              <a:spLocks noEditPoints="1"/>
            </p:cNvSpPr>
            <p:nvPr/>
          </p:nvSpPr>
          <p:spPr bwMode="auto">
            <a:xfrm>
              <a:off x="5090536" y="471378"/>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7" name="Freeform 20187"/>
            <p:cNvSpPr>
              <a:spLocks noEditPoints="1"/>
            </p:cNvSpPr>
            <p:nvPr/>
          </p:nvSpPr>
          <p:spPr bwMode="auto">
            <a:xfrm>
              <a:off x="5912954" y="-1124094"/>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8" name="Freeform 20188"/>
            <p:cNvSpPr>
              <a:spLocks/>
            </p:cNvSpPr>
            <p:nvPr/>
          </p:nvSpPr>
          <p:spPr bwMode="auto">
            <a:xfrm>
              <a:off x="6668004" y="-795928"/>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29" name="Freeform 20189"/>
            <p:cNvSpPr>
              <a:spLocks noEditPoints="1"/>
            </p:cNvSpPr>
            <p:nvPr/>
          </p:nvSpPr>
          <p:spPr bwMode="auto">
            <a:xfrm>
              <a:off x="4912446" y="-1106752"/>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0" name="Freeform 20190"/>
            <p:cNvSpPr>
              <a:spLocks noEditPoints="1"/>
            </p:cNvSpPr>
            <p:nvPr/>
          </p:nvSpPr>
          <p:spPr bwMode="auto">
            <a:xfrm>
              <a:off x="5556773" y="-1103417"/>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1" name="Freeform 20191"/>
            <p:cNvSpPr>
              <a:spLocks/>
            </p:cNvSpPr>
            <p:nvPr/>
          </p:nvSpPr>
          <p:spPr bwMode="auto">
            <a:xfrm>
              <a:off x="6668004" y="-769248"/>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2" name="Freeform 20192"/>
            <p:cNvSpPr>
              <a:spLocks/>
            </p:cNvSpPr>
            <p:nvPr/>
          </p:nvSpPr>
          <p:spPr bwMode="auto">
            <a:xfrm>
              <a:off x="6253793" y="-769248"/>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3" name="Freeform 20193"/>
            <p:cNvSpPr>
              <a:spLocks/>
            </p:cNvSpPr>
            <p:nvPr/>
          </p:nvSpPr>
          <p:spPr bwMode="auto">
            <a:xfrm>
              <a:off x="6668004" y="-737899"/>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4" name="Freeform 20194"/>
            <p:cNvSpPr>
              <a:spLocks noEditPoints="1"/>
            </p:cNvSpPr>
            <p:nvPr/>
          </p:nvSpPr>
          <p:spPr bwMode="auto">
            <a:xfrm>
              <a:off x="5398026" y="-652523"/>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5" name="Freeform 20196"/>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6" name="Freeform 20197"/>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7" name="Freeform 20198"/>
            <p:cNvSpPr>
              <a:spLocks noEditPoints="1"/>
            </p:cNvSpPr>
            <p:nvPr/>
          </p:nvSpPr>
          <p:spPr bwMode="auto">
            <a:xfrm>
              <a:off x="4500904" y="633460"/>
              <a:ext cx="1550787" cy="132734"/>
            </a:xfrm>
            <a:custGeom>
              <a:avLst/>
              <a:gdLst>
                <a:gd name="T0" fmla="*/ 15 w 984"/>
                <a:gd name="T1" fmla="*/ 3 h 84"/>
                <a:gd name="T2" fmla="*/ 0 w 984"/>
                <a:gd name="T3" fmla="*/ 84 h 84"/>
                <a:gd name="T4" fmla="*/ 4 w 984"/>
                <a:gd name="T5" fmla="*/ 84 h 84"/>
                <a:gd name="T6" fmla="*/ 20 w 984"/>
                <a:gd name="T7" fmla="*/ 4 h 84"/>
                <a:gd name="T8" fmla="*/ 15 w 984"/>
                <a:gd name="T9" fmla="*/ 3 h 84"/>
                <a:gd name="T10" fmla="*/ 811 w 984"/>
                <a:gd name="T11" fmla="*/ 0 h 84"/>
                <a:gd name="T12" fmla="*/ 809 w 984"/>
                <a:gd name="T13" fmla="*/ 4 h 84"/>
                <a:gd name="T14" fmla="*/ 974 w 984"/>
                <a:gd name="T15" fmla="*/ 84 h 84"/>
                <a:gd name="T16" fmla="*/ 984 w 984"/>
                <a:gd name="T17" fmla="*/ 84 h 84"/>
                <a:gd name="T18" fmla="*/ 811 w 984"/>
                <a:gd name="T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4" h="84">
                  <a:moveTo>
                    <a:pt x="15" y="3"/>
                  </a:moveTo>
                  <a:cubicBezTo>
                    <a:pt x="0" y="84"/>
                    <a:pt x="0" y="84"/>
                    <a:pt x="0" y="84"/>
                  </a:cubicBezTo>
                  <a:cubicBezTo>
                    <a:pt x="4" y="84"/>
                    <a:pt x="4" y="84"/>
                    <a:pt x="4" y="84"/>
                  </a:cubicBezTo>
                  <a:cubicBezTo>
                    <a:pt x="20" y="4"/>
                    <a:pt x="20" y="4"/>
                    <a:pt x="20" y="4"/>
                  </a:cubicBezTo>
                  <a:cubicBezTo>
                    <a:pt x="18" y="3"/>
                    <a:pt x="17" y="3"/>
                    <a:pt x="15" y="3"/>
                  </a:cubicBezTo>
                  <a:moveTo>
                    <a:pt x="811" y="0"/>
                  </a:moveTo>
                  <a:cubicBezTo>
                    <a:pt x="809" y="4"/>
                    <a:pt x="809" y="4"/>
                    <a:pt x="809" y="4"/>
                  </a:cubicBezTo>
                  <a:cubicBezTo>
                    <a:pt x="974" y="84"/>
                    <a:pt x="974" y="84"/>
                    <a:pt x="974" y="84"/>
                  </a:cubicBezTo>
                  <a:cubicBezTo>
                    <a:pt x="984" y="84"/>
                    <a:pt x="984" y="84"/>
                    <a:pt x="984" y="84"/>
                  </a:cubicBezTo>
                  <a:cubicBezTo>
                    <a:pt x="811" y="0"/>
                    <a:pt x="811" y="0"/>
                    <a:pt x="81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8" name="Freeform 20199"/>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39" name="Freeform 20200"/>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40" name="Freeform 20201"/>
            <p:cNvSpPr>
              <a:spLocks noEditPoints="1"/>
            </p:cNvSpPr>
            <p:nvPr/>
          </p:nvSpPr>
          <p:spPr bwMode="auto">
            <a:xfrm>
              <a:off x="4506907" y="458706"/>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41" name="Freeform 20204"/>
            <p:cNvSpPr>
              <a:spLocks noEditPoints="1"/>
            </p:cNvSpPr>
            <p:nvPr/>
          </p:nvSpPr>
          <p:spPr bwMode="auto">
            <a:xfrm>
              <a:off x="6970824" y="-361042"/>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42" name="Freeform 20205"/>
            <p:cNvSpPr>
              <a:spLocks/>
            </p:cNvSpPr>
            <p:nvPr/>
          </p:nvSpPr>
          <p:spPr bwMode="auto">
            <a:xfrm>
              <a:off x="6101049" y="155886"/>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43" name="Freeform 20206"/>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44" name="Freeform 20207"/>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45" name="Freeform 20208"/>
            <p:cNvSpPr>
              <a:spLocks/>
            </p:cNvSpPr>
            <p:nvPr/>
          </p:nvSpPr>
          <p:spPr bwMode="auto">
            <a:xfrm>
              <a:off x="5708183" y="213915"/>
              <a:ext cx="271471" cy="552279"/>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46" name="Freeform 20209"/>
            <p:cNvSpPr>
              <a:spLocks/>
            </p:cNvSpPr>
            <p:nvPr/>
          </p:nvSpPr>
          <p:spPr bwMode="auto">
            <a:xfrm>
              <a:off x="6668004" y="327973"/>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47" name="Freeform 20210"/>
            <p:cNvSpPr>
              <a:spLocks noEditPoints="1"/>
            </p:cNvSpPr>
            <p:nvPr/>
          </p:nvSpPr>
          <p:spPr bwMode="auto">
            <a:xfrm>
              <a:off x="5982322" y="143213"/>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48" name="Freeform 20213"/>
            <p:cNvSpPr>
              <a:spLocks/>
            </p:cNvSpPr>
            <p:nvPr/>
          </p:nvSpPr>
          <p:spPr bwMode="auto">
            <a:xfrm>
              <a:off x="6513926" y="-201628"/>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50" name="Freeform 20215"/>
            <p:cNvSpPr>
              <a:spLocks/>
            </p:cNvSpPr>
            <p:nvPr/>
          </p:nvSpPr>
          <p:spPr bwMode="auto">
            <a:xfrm>
              <a:off x="6504588" y="-69561"/>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51" name="Freeform 20216"/>
            <p:cNvSpPr>
              <a:spLocks noEditPoints="1"/>
            </p:cNvSpPr>
            <p:nvPr/>
          </p:nvSpPr>
          <p:spPr bwMode="auto">
            <a:xfrm>
              <a:off x="6515260" y="454036"/>
              <a:ext cx="808410" cy="548277"/>
            </a:xfrm>
            <a:custGeom>
              <a:avLst/>
              <a:gdLst>
                <a:gd name="T0" fmla="*/ 3 w 513"/>
                <a:gd name="T1" fmla="*/ 344 h 348"/>
                <a:gd name="T2" fmla="*/ 1 w 513"/>
                <a:gd name="T3" fmla="*/ 346 h 348"/>
                <a:gd name="T4" fmla="*/ 0 w 513"/>
                <a:gd name="T5" fmla="*/ 348 h 348"/>
                <a:gd name="T6" fmla="*/ 5 w 513"/>
                <a:gd name="T7" fmla="*/ 346 h 348"/>
                <a:gd name="T8" fmla="*/ 4 w 513"/>
                <a:gd name="T9" fmla="*/ 345 h 348"/>
                <a:gd name="T10" fmla="*/ 3 w 513"/>
                <a:gd name="T11" fmla="*/ 344 h 348"/>
                <a:gd name="T12" fmla="*/ 262 w 513"/>
                <a:gd name="T13" fmla="*/ 8 h 348"/>
                <a:gd name="T14" fmla="*/ 7 w 513"/>
                <a:gd name="T15" fmla="*/ 338 h 348"/>
                <a:gd name="T16" fmla="*/ 8 w 513"/>
                <a:gd name="T17" fmla="*/ 342 h 348"/>
                <a:gd name="T18" fmla="*/ 19 w 513"/>
                <a:gd name="T19" fmla="*/ 342 h 348"/>
                <a:gd name="T20" fmla="*/ 506 w 513"/>
                <a:gd name="T21" fmla="*/ 180 h 348"/>
                <a:gd name="T22" fmla="*/ 505 w 513"/>
                <a:gd name="T23" fmla="*/ 176 h 348"/>
                <a:gd name="T24" fmla="*/ 12 w 513"/>
                <a:gd name="T25" fmla="*/ 340 h 348"/>
                <a:gd name="T26" fmla="*/ 266 w 513"/>
                <a:gd name="T27" fmla="*/ 11 h 348"/>
                <a:gd name="T28" fmla="*/ 262 w 513"/>
                <a:gd name="T29" fmla="*/ 8 h 348"/>
                <a:gd name="T30" fmla="*/ 320 w 513"/>
                <a:gd name="T31" fmla="*/ 0 h 348"/>
                <a:gd name="T32" fmla="*/ 318 w 513"/>
                <a:gd name="T33" fmla="*/ 4 h 348"/>
                <a:gd name="T34" fmla="*/ 511 w 513"/>
                <a:gd name="T35" fmla="*/ 135 h 348"/>
                <a:gd name="T36" fmla="*/ 513 w 513"/>
                <a:gd name="T37" fmla="*/ 132 h 348"/>
                <a:gd name="T38" fmla="*/ 320 w 513"/>
                <a:gd name="T3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3" h="348">
                  <a:moveTo>
                    <a:pt x="3" y="344"/>
                  </a:moveTo>
                  <a:cubicBezTo>
                    <a:pt x="1" y="346"/>
                    <a:pt x="1" y="346"/>
                    <a:pt x="1" y="346"/>
                  </a:cubicBezTo>
                  <a:cubicBezTo>
                    <a:pt x="0" y="348"/>
                    <a:pt x="0" y="348"/>
                    <a:pt x="0" y="348"/>
                  </a:cubicBezTo>
                  <a:cubicBezTo>
                    <a:pt x="5" y="346"/>
                    <a:pt x="5" y="346"/>
                    <a:pt x="5" y="346"/>
                  </a:cubicBezTo>
                  <a:cubicBezTo>
                    <a:pt x="4" y="345"/>
                    <a:pt x="4" y="345"/>
                    <a:pt x="4" y="345"/>
                  </a:cubicBezTo>
                  <a:cubicBezTo>
                    <a:pt x="3" y="344"/>
                    <a:pt x="3" y="344"/>
                    <a:pt x="3" y="344"/>
                  </a:cubicBezTo>
                  <a:moveTo>
                    <a:pt x="262" y="8"/>
                  </a:moveTo>
                  <a:cubicBezTo>
                    <a:pt x="7" y="338"/>
                    <a:pt x="7" y="338"/>
                    <a:pt x="7" y="338"/>
                  </a:cubicBezTo>
                  <a:cubicBezTo>
                    <a:pt x="8" y="342"/>
                    <a:pt x="8" y="342"/>
                    <a:pt x="8" y="342"/>
                  </a:cubicBezTo>
                  <a:cubicBezTo>
                    <a:pt x="19" y="342"/>
                    <a:pt x="19" y="342"/>
                    <a:pt x="19" y="342"/>
                  </a:cubicBezTo>
                  <a:cubicBezTo>
                    <a:pt x="506" y="180"/>
                    <a:pt x="506" y="180"/>
                    <a:pt x="506" y="180"/>
                  </a:cubicBezTo>
                  <a:cubicBezTo>
                    <a:pt x="506" y="179"/>
                    <a:pt x="505" y="177"/>
                    <a:pt x="505" y="176"/>
                  </a:cubicBezTo>
                  <a:cubicBezTo>
                    <a:pt x="12" y="340"/>
                    <a:pt x="12" y="340"/>
                    <a:pt x="12" y="340"/>
                  </a:cubicBezTo>
                  <a:cubicBezTo>
                    <a:pt x="266" y="11"/>
                    <a:pt x="266" y="11"/>
                    <a:pt x="266" y="11"/>
                  </a:cubicBezTo>
                  <a:cubicBezTo>
                    <a:pt x="265" y="10"/>
                    <a:pt x="263" y="9"/>
                    <a:pt x="262" y="8"/>
                  </a:cubicBezTo>
                  <a:moveTo>
                    <a:pt x="320" y="0"/>
                  </a:moveTo>
                  <a:cubicBezTo>
                    <a:pt x="319" y="2"/>
                    <a:pt x="318" y="3"/>
                    <a:pt x="318" y="4"/>
                  </a:cubicBezTo>
                  <a:cubicBezTo>
                    <a:pt x="511" y="135"/>
                    <a:pt x="511" y="135"/>
                    <a:pt x="511" y="135"/>
                  </a:cubicBezTo>
                  <a:cubicBezTo>
                    <a:pt x="511" y="134"/>
                    <a:pt x="512" y="133"/>
                    <a:pt x="513" y="132"/>
                  </a:cubicBezTo>
                  <a:cubicBezTo>
                    <a:pt x="320" y="0"/>
                    <a:pt x="320" y="0"/>
                    <a:pt x="32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52" name="Freeform 20217"/>
            <p:cNvSpPr>
              <a:spLocks noEditPoints="1"/>
            </p:cNvSpPr>
            <p:nvPr/>
          </p:nvSpPr>
          <p:spPr bwMode="auto">
            <a:xfrm>
              <a:off x="6488579" y="-118253"/>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53" name="Freeform 20218"/>
            <p:cNvSpPr>
              <a:spLocks/>
            </p:cNvSpPr>
            <p:nvPr/>
          </p:nvSpPr>
          <p:spPr bwMode="auto">
            <a:xfrm>
              <a:off x="6907459" y="-832614"/>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54" name="Freeform 20219"/>
            <p:cNvSpPr>
              <a:spLocks noEditPoints="1"/>
            </p:cNvSpPr>
            <p:nvPr/>
          </p:nvSpPr>
          <p:spPr bwMode="auto">
            <a:xfrm>
              <a:off x="5986992" y="-1158778"/>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55" name="Freeform 20223"/>
            <p:cNvSpPr>
              <a:spLocks/>
            </p:cNvSpPr>
            <p:nvPr/>
          </p:nvSpPr>
          <p:spPr bwMode="auto">
            <a:xfrm>
              <a:off x="6026345" y="-1117424"/>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56" name="Freeform 20224"/>
            <p:cNvSpPr>
              <a:spLocks/>
            </p:cNvSpPr>
            <p:nvPr/>
          </p:nvSpPr>
          <p:spPr bwMode="auto">
            <a:xfrm>
              <a:off x="6668004" y="-739233"/>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57" name="Freeform 20225"/>
            <p:cNvSpPr>
              <a:spLocks noEditPoints="1"/>
            </p:cNvSpPr>
            <p:nvPr/>
          </p:nvSpPr>
          <p:spPr bwMode="auto">
            <a:xfrm>
              <a:off x="5708183" y="-673200"/>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63" name="Freeform 20231"/>
            <p:cNvSpPr>
              <a:spLocks noEditPoints="1"/>
            </p:cNvSpPr>
            <p:nvPr/>
          </p:nvSpPr>
          <p:spPr bwMode="auto">
            <a:xfrm>
              <a:off x="7470411" y="-1270835"/>
              <a:ext cx="446226" cy="1121233"/>
            </a:xfrm>
            <a:custGeom>
              <a:avLst/>
              <a:gdLst>
                <a:gd name="T0" fmla="*/ 13 w 283"/>
                <a:gd name="T1" fmla="*/ 23 h 711"/>
                <a:gd name="T2" fmla="*/ 9 w 283"/>
                <a:gd name="T3" fmla="*/ 24 h 711"/>
                <a:gd name="T4" fmla="*/ 276 w 283"/>
                <a:gd name="T5" fmla="*/ 701 h 711"/>
                <a:gd name="T6" fmla="*/ 279 w 283"/>
                <a:gd name="T7" fmla="*/ 711 h 711"/>
                <a:gd name="T8" fmla="*/ 283 w 283"/>
                <a:gd name="T9" fmla="*/ 709 h 711"/>
                <a:gd name="T10" fmla="*/ 283 w 283"/>
                <a:gd name="T11" fmla="*/ 709 h 711"/>
                <a:gd name="T12" fmla="*/ 13 w 283"/>
                <a:gd name="T13" fmla="*/ 23 h 711"/>
                <a:gd name="T14" fmla="*/ 4 w 283"/>
                <a:gd name="T15" fmla="*/ 0 h 711"/>
                <a:gd name="T16" fmla="*/ 0 w 283"/>
                <a:gd name="T17" fmla="*/ 1 h 711"/>
                <a:gd name="T18" fmla="*/ 5 w 283"/>
                <a:gd name="T19" fmla="*/ 12 h 711"/>
                <a:gd name="T20" fmla="*/ 9 w 283"/>
                <a:gd name="T21" fmla="*/ 11 h 711"/>
                <a:gd name="T22" fmla="*/ 4 w 283"/>
                <a:gd name="T23"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3" h="711">
                  <a:moveTo>
                    <a:pt x="13" y="23"/>
                  </a:moveTo>
                  <a:cubicBezTo>
                    <a:pt x="12" y="23"/>
                    <a:pt x="11" y="24"/>
                    <a:pt x="9" y="24"/>
                  </a:cubicBezTo>
                  <a:cubicBezTo>
                    <a:pt x="276" y="701"/>
                    <a:pt x="276" y="701"/>
                    <a:pt x="276" y="701"/>
                  </a:cubicBezTo>
                  <a:cubicBezTo>
                    <a:pt x="279" y="711"/>
                    <a:pt x="279" y="711"/>
                    <a:pt x="279" y="711"/>
                  </a:cubicBezTo>
                  <a:cubicBezTo>
                    <a:pt x="283" y="709"/>
                    <a:pt x="283" y="709"/>
                    <a:pt x="283" y="709"/>
                  </a:cubicBezTo>
                  <a:cubicBezTo>
                    <a:pt x="283" y="709"/>
                    <a:pt x="283" y="709"/>
                    <a:pt x="283" y="709"/>
                  </a:cubicBezTo>
                  <a:cubicBezTo>
                    <a:pt x="13" y="23"/>
                    <a:pt x="13" y="23"/>
                    <a:pt x="13" y="23"/>
                  </a:cubicBezTo>
                  <a:moveTo>
                    <a:pt x="4" y="0"/>
                  </a:moveTo>
                  <a:cubicBezTo>
                    <a:pt x="3" y="0"/>
                    <a:pt x="2" y="1"/>
                    <a:pt x="0" y="1"/>
                  </a:cubicBezTo>
                  <a:cubicBezTo>
                    <a:pt x="5" y="12"/>
                    <a:pt x="5" y="12"/>
                    <a:pt x="5" y="12"/>
                  </a:cubicBezTo>
                  <a:cubicBezTo>
                    <a:pt x="6" y="12"/>
                    <a:pt x="7" y="11"/>
                    <a:pt x="9" y="11"/>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64" name="Freeform 20252"/>
            <p:cNvSpPr>
              <a:spLocks/>
            </p:cNvSpPr>
            <p:nvPr/>
          </p:nvSpPr>
          <p:spPr bwMode="auto">
            <a:xfrm>
              <a:off x="4294132" y="-731229"/>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65" name="Freeform 20253"/>
            <p:cNvSpPr>
              <a:spLocks/>
            </p:cNvSpPr>
            <p:nvPr/>
          </p:nvSpPr>
          <p:spPr bwMode="auto">
            <a:xfrm>
              <a:off x="4762370" y="-994696"/>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66" name="Freeform 20254"/>
            <p:cNvSpPr>
              <a:spLocks/>
            </p:cNvSpPr>
            <p:nvPr/>
          </p:nvSpPr>
          <p:spPr bwMode="auto">
            <a:xfrm>
              <a:off x="5434044" y="-550471"/>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67" name="Freeform 20256"/>
            <p:cNvSpPr>
              <a:spLocks/>
            </p:cNvSpPr>
            <p:nvPr/>
          </p:nvSpPr>
          <p:spPr bwMode="auto">
            <a:xfrm>
              <a:off x="4830405" y="-142265"/>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68" name="Freeform 20257"/>
            <p:cNvSpPr>
              <a:spLocks/>
            </p:cNvSpPr>
            <p:nvPr/>
          </p:nvSpPr>
          <p:spPr bwMode="auto">
            <a:xfrm>
              <a:off x="5660826" y="-439748"/>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69" name="Freeform 20258"/>
            <p:cNvSpPr>
              <a:spLocks/>
            </p:cNvSpPr>
            <p:nvPr/>
          </p:nvSpPr>
          <p:spPr bwMode="auto">
            <a:xfrm>
              <a:off x="6135734" y="-717222"/>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0" name="Freeform 20259"/>
            <p:cNvSpPr>
              <a:spLocks/>
            </p:cNvSpPr>
            <p:nvPr/>
          </p:nvSpPr>
          <p:spPr bwMode="auto">
            <a:xfrm>
              <a:off x="6909460" y="362657"/>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1" name="Freeform 20260"/>
            <p:cNvSpPr>
              <a:spLocks/>
            </p:cNvSpPr>
            <p:nvPr/>
          </p:nvSpPr>
          <p:spPr bwMode="auto">
            <a:xfrm>
              <a:off x="6668004" y="-811936"/>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2" name="Freeform 20262"/>
            <p:cNvSpPr>
              <a:spLocks/>
            </p:cNvSpPr>
            <p:nvPr/>
          </p:nvSpPr>
          <p:spPr bwMode="auto">
            <a:xfrm>
              <a:off x="7177596" y="-893978"/>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3" name="Freeform 20263"/>
            <p:cNvSpPr>
              <a:spLocks/>
            </p:cNvSpPr>
            <p:nvPr/>
          </p:nvSpPr>
          <p:spPr bwMode="auto">
            <a:xfrm>
              <a:off x="7429724" y="-162275"/>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4" name="Freeform 20292"/>
            <p:cNvSpPr>
              <a:spLocks/>
            </p:cNvSpPr>
            <p:nvPr/>
          </p:nvSpPr>
          <p:spPr bwMode="auto">
            <a:xfrm>
              <a:off x="5911620" y="-1176121"/>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5" name="Freeform 20293"/>
            <p:cNvSpPr>
              <a:spLocks noEditPoints="1"/>
            </p:cNvSpPr>
            <p:nvPr/>
          </p:nvSpPr>
          <p:spPr bwMode="auto">
            <a:xfrm>
              <a:off x="5870933" y="-1216808"/>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6" name="Freeform 20294"/>
            <p:cNvSpPr>
              <a:spLocks/>
            </p:cNvSpPr>
            <p:nvPr/>
          </p:nvSpPr>
          <p:spPr bwMode="auto">
            <a:xfrm>
              <a:off x="7021516" y="-438414"/>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7" name="Freeform 20295"/>
            <p:cNvSpPr>
              <a:spLocks noEditPoints="1"/>
            </p:cNvSpPr>
            <p:nvPr/>
          </p:nvSpPr>
          <p:spPr bwMode="auto">
            <a:xfrm>
              <a:off x="6980162" y="-479102"/>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8" name="Freeform 20296"/>
            <p:cNvSpPr>
              <a:spLocks/>
            </p:cNvSpPr>
            <p:nvPr/>
          </p:nvSpPr>
          <p:spPr bwMode="auto">
            <a:xfrm>
              <a:off x="7349016" y="669479"/>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79" name="Freeform 20297"/>
            <p:cNvSpPr>
              <a:spLocks noEditPoints="1"/>
            </p:cNvSpPr>
            <p:nvPr/>
          </p:nvSpPr>
          <p:spPr bwMode="auto">
            <a:xfrm>
              <a:off x="7308329" y="628791"/>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0" name="Freeform 20298"/>
            <p:cNvSpPr>
              <a:spLocks/>
            </p:cNvSpPr>
            <p:nvPr/>
          </p:nvSpPr>
          <p:spPr bwMode="auto">
            <a:xfrm>
              <a:off x="6920132" y="-843286"/>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1" name="Freeform 20299"/>
            <p:cNvSpPr>
              <a:spLocks noEditPoints="1"/>
            </p:cNvSpPr>
            <p:nvPr/>
          </p:nvSpPr>
          <p:spPr bwMode="auto">
            <a:xfrm>
              <a:off x="6892118" y="-871967"/>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2" name="Freeform 20306"/>
            <p:cNvSpPr>
              <a:spLocks/>
            </p:cNvSpPr>
            <p:nvPr/>
          </p:nvSpPr>
          <p:spPr bwMode="auto">
            <a:xfrm>
              <a:off x="6452561" y="-122922"/>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3" name="Freeform 20307"/>
            <p:cNvSpPr>
              <a:spLocks noEditPoints="1"/>
            </p:cNvSpPr>
            <p:nvPr/>
          </p:nvSpPr>
          <p:spPr bwMode="auto">
            <a:xfrm>
              <a:off x="6428549" y="-146934"/>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4" name="Freeform 20308"/>
            <p:cNvSpPr>
              <a:spLocks/>
            </p:cNvSpPr>
            <p:nvPr/>
          </p:nvSpPr>
          <p:spPr bwMode="auto">
            <a:xfrm>
              <a:off x="5969649" y="89852"/>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5" name="Freeform 20309"/>
            <p:cNvSpPr>
              <a:spLocks noEditPoints="1"/>
            </p:cNvSpPr>
            <p:nvPr/>
          </p:nvSpPr>
          <p:spPr bwMode="auto">
            <a:xfrm>
              <a:off x="5924293" y="43829"/>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6" name="Freeform 20310"/>
            <p:cNvSpPr>
              <a:spLocks/>
            </p:cNvSpPr>
            <p:nvPr/>
          </p:nvSpPr>
          <p:spPr bwMode="auto">
            <a:xfrm>
              <a:off x="4789050" y="-657191"/>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7" name="Freeform 20312"/>
            <p:cNvSpPr>
              <a:spLocks noEditPoints="1"/>
            </p:cNvSpPr>
            <p:nvPr/>
          </p:nvSpPr>
          <p:spPr bwMode="auto">
            <a:xfrm>
              <a:off x="4748355" y="-698546"/>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8" name="Freeform 20313"/>
            <p:cNvSpPr>
              <a:spLocks/>
            </p:cNvSpPr>
            <p:nvPr/>
          </p:nvSpPr>
          <p:spPr bwMode="auto">
            <a:xfrm>
              <a:off x="4494894" y="476047"/>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89" name="Freeform 20314"/>
            <p:cNvSpPr>
              <a:spLocks noEditPoints="1"/>
            </p:cNvSpPr>
            <p:nvPr/>
          </p:nvSpPr>
          <p:spPr bwMode="auto">
            <a:xfrm>
              <a:off x="4439532" y="419351"/>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90" name="Freeform 20315"/>
            <p:cNvSpPr>
              <a:spLocks/>
            </p:cNvSpPr>
            <p:nvPr/>
          </p:nvSpPr>
          <p:spPr bwMode="auto">
            <a:xfrm>
              <a:off x="5096531" y="-592493"/>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91" name="Freeform 20316"/>
            <p:cNvSpPr>
              <a:spLocks noEditPoints="1"/>
            </p:cNvSpPr>
            <p:nvPr/>
          </p:nvSpPr>
          <p:spPr bwMode="auto">
            <a:xfrm>
              <a:off x="5074520" y="-616505"/>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92" name="Freeform 20317"/>
            <p:cNvSpPr>
              <a:spLocks/>
            </p:cNvSpPr>
            <p:nvPr/>
          </p:nvSpPr>
          <p:spPr bwMode="auto">
            <a:xfrm>
              <a:off x="5359997" y="420685"/>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93" name="Freeform 20318"/>
            <p:cNvSpPr>
              <a:spLocks noEditPoints="1"/>
            </p:cNvSpPr>
            <p:nvPr/>
          </p:nvSpPr>
          <p:spPr bwMode="auto">
            <a:xfrm>
              <a:off x="5328648" y="389336"/>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94" name="Freeform 20423"/>
            <p:cNvSpPr>
              <a:spLocks/>
            </p:cNvSpPr>
            <p:nvPr/>
          </p:nvSpPr>
          <p:spPr bwMode="auto">
            <a:xfrm>
              <a:off x="5276622" y="-947339"/>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95" name="Freeform 20541"/>
            <p:cNvSpPr>
              <a:spLocks/>
            </p:cNvSpPr>
            <p:nvPr/>
          </p:nvSpPr>
          <p:spPr bwMode="auto">
            <a:xfrm>
              <a:off x="6887440" y="-1084740"/>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96" name="Freeform 20648"/>
            <p:cNvSpPr>
              <a:spLocks/>
            </p:cNvSpPr>
            <p:nvPr/>
          </p:nvSpPr>
          <p:spPr bwMode="auto">
            <a:xfrm>
              <a:off x="5875595" y="-168944"/>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97" name="Freeform 20654"/>
            <p:cNvSpPr>
              <a:spLocks noEditPoints="1"/>
            </p:cNvSpPr>
            <p:nvPr/>
          </p:nvSpPr>
          <p:spPr bwMode="auto">
            <a:xfrm>
              <a:off x="5484730" y="-172279"/>
              <a:ext cx="1446732" cy="1485418"/>
            </a:xfrm>
            <a:custGeom>
              <a:avLst/>
              <a:gdLst>
                <a:gd name="T0" fmla="*/ 2169 w 2169"/>
                <a:gd name="T1" fmla="*/ 154 h 2227"/>
                <a:gd name="T2" fmla="*/ 1422 w 2169"/>
                <a:gd name="T3" fmla="*/ 639 h 2227"/>
                <a:gd name="T4" fmla="*/ 1493 w 2169"/>
                <a:gd name="T5" fmla="*/ 1773 h 2227"/>
                <a:gd name="T6" fmla="*/ 1498 w 2169"/>
                <a:gd name="T7" fmla="*/ 1775 h 2227"/>
                <a:gd name="T8" fmla="*/ 791 w 2169"/>
                <a:gd name="T9" fmla="*/ 2227 h 2227"/>
                <a:gd name="T10" fmla="*/ 0 w 2169"/>
                <a:gd name="T11" fmla="*/ 1960 h 2227"/>
                <a:gd name="T12" fmla="*/ 2 w 2169"/>
                <a:gd name="T13" fmla="*/ 1950 h 2227"/>
                <a:gd name="T14" fmla="*/ 789 w 2169"/>
                <a:gd name="T15" fmla="*/ 2215 h 2227"/>
                <a:gd name="T16" fmla="*/ 1479 w 2169"/>
                <a:gd name="T17" fmla="*/ 1775 h 2227"/>
                <a:gd name="T18" fmla="*/ 581 w 2169"/>
                <a:gd name="T19" fmla="*/ 1173 h 2227"/>
                <a:gd name="T20" fmla="*/ 1413 w 2169"/>
                <a:gd name="T21" fmla="*/ 634 h 2227"/>
                <a:gd name="T22" fmla="*/ 1373 w 2169"/>
                <a:gd name="T23" fmla="*/ 0 h 2227"/>
                <a:gd name="T24" fmla="*/ 1380 w 2169"/>
                <a:gd name="T25" fmla="*/ 3 h 2227"/>
                <a:gd name="T26" fmla="*/ 2169 w 2169"/>
                <a:gd name="T27" fmla="*/ 154 h 2227"/>
                <a:gd name="T28" fmla="*/ 1422 w 2169"/>
                <a:gd name="T29" fmla="*/ 627 h 2227"/>
                <a:gd name="T30" fmla="*/ 2141 w 2169"/>
                <a:gd name="T31" fmla="*/ 159 h 2227"/>
                <a:gd name="T32" fmla="*/ 1384 w 2169"/>
                <a:gd name="T33" fmla="*/ 15 h 2227"/>
                <a:gd name="T34" fmla="*/ 1422 w 2169"/>
                <a:gd name="T35" fmla="*/ 627 h 2227"/>
                <a:gd name="T36" fmla="*/ 1484 w 2169"/>
                <a:gd name="T37" fmla="*/ 1766 h 2227"/>
                <a:gd name="T38" fmla="*/ 1413 w 2169"/>
                <a:gd name="T39" fmla="*/ 646 h 2227"/>
                <a:gd name="T40" fmla="*/ 600 w 2169"/>
                <a:gd name="T41" fmla="*/ 1173 h 2227"/>
                <a:gd name="T42" fmla="*/ 1484 w 2169"/>
                <a:gd name="T43" fmla="*/ 1766 h 2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69" h="2227">
                  <a:moveTo>
                    <a:pt x="2169" y="154"/>
                  </a:moveTo>
                  <a:lnTo>
                    <a:pt x="1422" y="639"/>
                  </a:lnTo>
                  <a:lnTo>
                    <a:pt x="1493" y="1773"/>
                  </a:lnTo>
                  <a:lnTo>
                    <a:pt x="1498" y="1775"/>
                  </a:lnTo>
                  <a:lnTo>
                    <a:pt x="791" y="2227"/>
                  </a:lnTo>
                  <a:lnTo>
                    <a:pt x="0" y="1960"/>
                  </a:lnTo>
                  <a:lnTo>
                    <a:pt x="2" y="1950"/>
                  </a:lnTo>
                  <a:lnTo>
                    <a:pt x="789" y="2215"/>
                  </a:lnTo>
                  <a:lnTo>
                    <a:pt x="1479" y="1775"/>
                  </a:lnTo>
                  <a:lnTo>
                    <a:pt x="581" y="1173"/>
                  </a:lnTo>
                  <a:lnTo>
                    <a:pt x="1413" y="634"/>
                  </a:lnTo>
                  <a:lnTo>
                    <a:pt x="1373" y="0"/>
                  </a:lnTo>
                  <a:lnTo>
                    <a:pt x="1380" y="3"/>
                  </a:lnTo>
                  <a:lnTo>
                    <a:pt x="2169" y="154"/>
                  </a:lnTo>
                  <a:close/>
                  <a:moveTo>
                    <a:pt x="1422" y="627"/>
                  </a:moveTo>
                  <a:lnTo>
                    <a:pt x="2141" y="159"/>
                  </a:lnTo>
                  <a:lnTo>
                    <a:pt x="1384" y="15"/>
                  </a:lnTo>
                  <a:lnTo>
                    <a:pt x="1422" y="627"/>
                  </a:lnTo>
                  <a:close/>
                  <a:moveTo>
                    <a:pt x="1484" y="1766"/>
                  </a:moveTo>
                  <a:lnTo>
                    <a:pt x="1413" y="646"/>
                  </a:lnTo>
                  <a:lnTo>
                    <a:pt x="600" y="1173"/>
                  </a:lnTo>
                  <a:lnTo>
                    <a:pt x="1484" y="1766"/>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99" name="Freeform 20656"/>
            <p:cNvSpPr>
              <a:spLocks/>
            </p:cNvSpPr>
            <p:nvPr/>
          </p:nvSpPr>
          <p:spPr bwMode="auto">
            <a:xfrm>
              <a:off x="6870098" y="-638515"/>
              <a:ext cx="620981" cy="1255969"/>
            </a:xfrm>
            <a:custGeom>
              <a:avLst/>
              <a:gdLst>
                <a:gd name="T0" fmla="*/ 921 w 931"/>
                <a:gd name="T1" fmla="*/ 0 h 1883"/>
                <a:gd name="T2" fmla="*/ 931 w 931"/>
                <a:gd name="T3" fmla="*/ 9 h 1883"/>
                <a:gd name="T4" fmla="*/ 85 w 931"/>
                <a:gd name="T5" fmla="*/ 858 h 1883"/>
                <a:gd name="T6" fmla="*/ 12 w 931"/>
                <a:gd name="T7" fmla="*/ 1883 h 1883"/>
                <a:gd name="T8" fmla="*/ 0 w 931"/>
                <a:gd name="T9" fmla="*/ 1881 h 1883"/>
                <a:gd name="T10" fmla="*/ 73 w 931"/>
                <a:gd name="T11" fmla="*/ 853 h 1883"/>
                <a:gd name="T12" fmla="*/ 75 w 931"/>
                <a:gd name="T13" fmla="*/ 853 h 1883"/>
                <a:gd name="T14" fmla="*/ 921 w 931"/>
                <a:gd name="T15" fmla="*/ 0 h 18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1" h="1883">
                  <a:moveTo>
                    <a:pt x="921" y="0"/>
                  </a:moveTo>
                  <a:lnTo>
                    <a:pt x="931" y="9"/>
                  </a:lnTo>
                  <a:lnTo>
                    <a:pt x="85" y="858"/>
                  </a:lnTo>
                  <a:lnTo>
                    <a:pt x="12" y="1883"/>
                  </a:lnTo>
                  <a:lnTo>
                    <a:pt x="0" y="1881"/>
                  </a:lnTo>
                  <a:lnTo>
                    <a:pt x="73" y="853"/>
                  </a:lnTo>
                  <a:lnTo>
                    <a:pt x="75" y="853"/>
                  </a:lnTo>
                  <a:lnTo>
                    <a:pt x="921"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0" name="Freeform 20676"/>
            <p:cNvSpPr>
              <a:spLocks/>
            </p:cNvSpPr>
            <p:nvPr/>
          </p:nvSpPr>
          <p:spPr bwMode="auto">
            <a:xfrm>
              <a:off x="4289459" y="922275"/>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1" name="Freeform 20677"/>
            <p:cNvSpPr>
              <a:spLocks/>
            </p:cNvSpPr>
            <p:nvPr/>
          </p:nvSpPr>
          <p:spPr bwMode="auto">
            <a:xfrm>
              <a:off x="4863082" y="907601"/>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2" name="Freeform 20679"/>
            <p:cNvSpPr>
              <a:spLocks/>
            </p:cNvSpPr>
            <p:nvPr/>
          </p:nvSpPr>
          <p:spPr bwMode="auto">
            <a:xfrm>
              <a:off x="5438707" y="1084356"/>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3" name="Freeform 20680"/>
            <p:cNvSpPr>
              <a:spLocks/>
            </p:cNvSpPr>
            <p:nvPr/>
          </p:nvSpPr>
          <p:spPr bwMode="auto">
            <a:xfrm>
              <a:off x="5801557" y="534078"/>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4" name="Freeform 20681"/>
            <p:cNvSpPr>
              <a:spLocks/>
            </p:cNvSpPr>
            <p:nvPr/>
          </p:nvSpPr>
          <p:spPr bwMode="auto">
            <a:xfrm>
              <a:off x="5969642" y="1267116"/>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5" name="Freeform 20683"/>
            <p:cNvSpPr>
              <a:spLocks/>
            </p:cNvSpPr>
            <p:nvPr/>
          </p:nvSpPr>
          <p:spPr bwMode="auto">
            <a:xfrm>
              <a:off x="6377849" y="198575"/>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6" name="Freeform 20684"/>
            <p:cNvSpPr>
              <a:spLocks/>
            </p:cNvSpPr>
            <p:nvPr/>
          </p:nvSpPr>
          <p:spPr bwMode="auto">
            <a:xfrm>
              <a:off x="6343165" y="-226973"/>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7" name="Freeform 20709"/>
            <p:cNvSpPr>
              <a:spLocks/>
            </p:cNvSpPr>
            <p:nvPr/>
          </p:nvSpPr>
          <p:spPr bwMode="auto">
            <a:xfrm>
              <a:off x="4901102" y="347984"/>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8" name="Freeform 20710"/>
            <p:cNvSpPr>
              <a:spLocks noEditPoints="1"/>
            </p:cNvSpPr>
            <p:nvPr/>
          </p:nvSpPr>
          <p:spPr bwMode="auto">
            <a:xfrm>
              <a:off x="4852410" y="297959"/>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09" name="Freeform 20716"/>
            <p:cNvSpPr>
              <a:spLocks/>
            </p:cNvSpPr>
            <p:nvPr/>
          </p:nvSpPr>
          <p:spPr bwMode="auto">
            <a:xfrm>
              <a:off x="5703504" y="1181736"/>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10" name="Freeform 20717"/>
            <p:cNvSpPr>
              <a:spLocks noEditPoints="1"/>
            </p:cNvSpPr>
            <p:nvPr/>
          </p:nvSpPr>
          <p:spPr bwMode="auto">
            <a:xfrm>
              <a:off x="5668820" y="1147052"/>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11" name="Freeform 20718"/>
            <p:cNvSpPr>
              <a:spLocks/>
            </p:cNvSpPr>
            <p:nvPr/>
          </p:nvSpPr>
          <p:spPr bwMode="auto">
            <a:xfrm>
              <a:off x="5880260" y="21817"/>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12" name="Freeform 20719"/>
            <p:cNvSpPr>
              <a:spLocks noEditPoints="1"/>
            </p:cNvSpPr>
            <p:nvPr/>
          </p:nvSpPr>
          <p:spPr bwMode="auto">
            <a:xfrm>
              <a:off x="5843575" y="-14201"/>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13" name="Freeform 20720"/>
            <p:cNvSpPr>
              <a:spLocks/>
            </p:cNvSpPr>
            <p:nvPr/>
          </p:nvSpPr>
          <p:spPr bwMode="auto">
            <a:xfrm>
              <a:off x="6887435" y="-102913"/>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14" name="Freeform 20721"/>
            <p:cNvSpPr>
              <a:spLocks noEditPoints="1"/>
            </p:cNvSpPr>
            <p:nvPr/>
          </p:nvSpPr>
          <p:spPr bwMode="auto">
            <a:xfrm>
              <a:off x="6850750" y="-140265"/>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17" name="Freeform 20724"/>
            <p:cNvSpPr>
              <a:spLocks/>
            </p:cNvSpPr>
            <p:nvPr/>
          </p:nvSpPr>
          <p:spPr bwMode="auto">
            <a:xfrm>
              <a:off x="4890427" y="1627961"/>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sp>
          <p:nvSpPr>
            <p:cNvPr id="115" name="Freeform 20722"/>
            <p:cNvSpPr>
              <a:spLocks/>
            </p:cNvSpPr>
            <p:nvPr/>
          </p:nvSpPr>
          <p:spPr bwMode="auto">
            <a:xfrm>
              <a:off x="6409873" y="919938"/>
              <a:ext cx="156078" cy="156078"/>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dirty="0">
                <a:latin typeface="字魂59号-创粗黑" panose="00000500000000000000" pitchFamily="2" charset="-122"/>
                <a:ea typeface="字魂59号-创粗黑" panose="00000500000000000000" pitchFamily="2" charset="-122"/>
              </a:endParaRPr>
            </a:p>
          </p:txBody>
        </p:sp>
      </p:grpSp>
      <p:sp>
        <p:nvSpPr>
          <p:cNvPr id="344" name="椭圆 343"/>
          <p:cNvSpPr/>
          <p:nvPr/>
        </p:nvSpPr>
        <p:spPr>
          <a:xfrm>
            <a:off x="6016389" y="1993427"/>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347" name="文本框 346"/>
          <p:cNvSpPr txBox="1"/>
          <p:nvPr/>
        </p:nvSpPr>
        <p:spPr>
          <a:xfrm>
            <a:off x="7352966" y="1918963"/>
            <a:ext cx="3055020" cy="369332"/>
          </a:xfrm>
          <a:prstGeom prst="rect">
            <a:avLst/>
          </a:prstGeom>
          <a:noFill/>
        </p:spPr>
        <p:txBody>
          <a:bodyPr wrap="square" rtlCol="0">
            <a:spAutoFit/>
          </a:bodyPr>
          <a:lstStyle/>
          <a:p>
            <a:r>
              <a:rPr lang="en-US" altLang="zh-CN" b="1" dirty="0" err="1" smtClean="0">
                <a:latin typeface="字魂59号-创粗黑" panose="00000500000000000000" pitchFamily="2" charset="-122"/>
                <a:ea typeface="字魂59号-创粗黑" panose="00000500000000000000" pitchFamily="2" charset="-122"/>
                <a:sym typeface="华文细黑" panose="02010600040101010101" pitchFamily="2" charset="-122"/>
              </a:rPr>
              <a:t>CatBoost</a:t>
            </a:r>
            <a:r>
              <a:rPr lang="zh-CN" altLang="en-US" b="1" dirty="0" smtClean="0">
                <a:latin typeface="字魂59号-创粗黑" panose="00000500000000000000" pitchFamily="2" charset="-122"/>
                <a:ea typeface="字魂59号-创粗黑" panose="00000500000000000000" pitchFamily="2" charset="-122"/>
                <a:sym typeface="华文细黑" panose="02010600040101010101" pitchFamily="2" charset="-122"/>
              </a:rPr>
              <a:t>回归器</a:t>
            </a:r>
            <a:endParaRPr lang="en-US" altLang="zh-CN" b="1" dirty="0">
              <a:latin typeface="字魂59号-创粗黑" panose="00000500000000000000" pitchFamily="2" charset="-122"/>
              <a:ea typeface="字魂59号-创粗黑" panose="00000500000000000000" pitchFamily="2" charset="-122"/>
              <a:sym typeface="华文细黑" panose="02010600040101010101" pitchFamily="2" charset="-122"/>
            </a:endParaRPr>
          </a:p>
        </p:txBody>
      </p:sp>
      <p:sp>
        <p:nvSpPr>
          <p:cNvPr id="348" name="矩形 347"/>
          <p:cNvSpPr/>
          <p:nvPr/>
        </p:nvSpPr>
        <p:spPr>
          <a:xfrm>
            <a:off x="6908130" y="2230627"/>
            <a:ext cx="3978945" cy="683264"/>
          </a:xfrm>
          <a:prstGeom prst="rect">
            <a:avLst/>
          </a:prstGeom>
        </p:spPr>
        <p:txBody>
          <a:bodyPr wrap="square">
            <a:spAutoFit/>
          </a:bodyPr>
          <a:lstStyle/>
          <a:p>
            <a:pPr algn="just">
              <a:lnSpc>
                <a:spcPct val="120000"/>
              </a:lnSpc>
            </a:pPr>
            <a:r>
              <a:rPr lang="en-US" altLang="zh-CN" sz="1600" b="1" dirty="0">
                <a:latin typeface="+mn-ea"/>
                <a:sym typeface="华文细黑" panose="02010600040101010101" pitchFamily="2" charset="-122"/>
              </a:rPr>
              <a:t> </a:t>
            </a:r>
            <a:r>
              <a:rPr lang="en-US" altLang="zh-CN" sz="1600" b="1" dirty="0">
                <a:latin typeface="+mn-ea"/>
                <a:sym typeface="华文细黑" panose="02010600040101010101" pitchFamily="2" charset="-122"/>
              </a:rPr>
              <a:t>R</a:t>
            </a:r>
            <a:r>
              <a:rPr lang="en-US" altLang="zh-CN" sz="1600" b="1" baseline="30000" dirty="0">
                <a:latin typeface="+mn-ea"/>
                <a:sym typeface="华文细黑" panose="02010600040101010101" pitchFamily="2" charset="-122"/>
              </a:rPr>
              <a:t>2</a:t>
            </a:r>
            <a:r>
              <a:rPr lang="zh-CN" altLang="en-US" sz="1600" b="1" dirty="0">
                <a:latin typeface="+mn-ea"/>
                <a:sym typeface="华文细黑" panose="02010600040101010101" pitchFamily="2" charset="-122"/>
              </a:rPr>
              <a:t>值</a:t>
            </a:r>
            <a:r>
              <a:rPr lang="en-US" altLang="zh-CN" sz="1600" b="1" dirty="0">
                <a:latin typeface="+mn-ea"/>
                <a:sym typeface="华文细黑" panose="02010600040101010101" pitchFamily="2" charset="-122"/>
              </a:rPr>
              <a:t>: </a:t>
            </a:r>
            <a:r>
              <a:rPr lang="en-US" altLang="zh-CN" sz="1600" b="1" dirty="0" smtClean="0">
                <a:latin typeface="+mn-ea"/>
                <a:sym typeface="华文细黑" panose="02010600040101010101" pitchFamily="2" charset="-122"/>
              </a:rPr>
              <a:t>0.3123073836119675</a:t>
            </a:r>
            <a:endParaRPr lang="en-US" altLang="zh-CN" sz="1600" b="1" dirty="0">
              <a:latin typeface="+mn-ea"/>
              <a:sym typeface="华文细黑" panose="02010600040101010101" pitchFamily="2" charset="-122"/>
            </a:endParaRPr>
          </a:p>
          <a:p>
            <a:pPr algn="just">
              <a:lnSpc>
                <a:spcPct val="120000"/>
              </a:lnSpc>
            </a:pPr>
            <a:r>
              <a:rPr lang="en-US" altLang="zh-CN" sz="1600" b="1" dirty="0">
                <a:latin typeface="+mn-ea"/>
                <a:sym typeface="华文细黑" panose="02010600040101010101" pitchFamily="2" charset="-122"/>
              </a:rPr>
              <a:t> </a:t>
            </a:r>
            <a:r>
              <a:rPr lang="en-US" altLang="zh-CN" sz="1600" b="1" dirty="0" smtClean="0">
                <a:latin typeface="+mn-ea"/>
                <a:sym typeface="华文细黑" panose="02010600040101010101" pitchFamily="2" charset="-122"/>
              </a:rPr>
              <a:t>RSME: </a:t>
            </a:r>
            <a:r>
              <a:rPr lang="en-US" altLang="zh-CN" sz="1600" b="1" dirty="0">
                <a:latin typeface="+mn-ea"/>
                <a:sym typeface="华文细黑" panose="02010600040101010101" pitchFamily="2" charset="-122"/>
              </a:rPr>
              <a:t>2.321501045083196</a:t>
            </a:r>
          </a:p>
        </p:txBody>
      </p:sp>
      <p:sp>
        <p:nvSpPr>
          <p:cNvPr id="349" name="椭圆 348"/>
          <p:cNvSpPr/>
          <p:nvPr/>
        </p:nvSpPr>
        <p:spPr>
          <a:xfrm>
            <a:off x="6016389" y="4508778"/>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351" name="文本框 350"/>
          <p:cNvSpPr txBox="1"/>
          <p:nvPr/>
        </p:nvSpPr>
        <p:spPr>
          <a:xfrm>
            <a:off x="2638156" y="3666482"/>
            <a:ext cx="3055020" cy="369332"/>
          </a:xfrm>
          <a:prstGeom prst="rect">
            <a:avLst/>
          </a:prstGeom>
          <a:noFill/>
        </p:spPr>
        <p:txBody>
          <a:bodyPr wrap="square" rtlCol="0">
            <a:spAutoFit/>
          </a:bodyPr>
          <a:lstStyle/>
          <a:p>
            <a:pPr algn="r"/>
            <a:r>
              <a:rPr lang="en-US" altLang="zh-CN" b="1" dirty="0" err="1" smtClean="0">
                <a:latin typeface="字魂59号-创粗黑" panose="00000500000000000000" pitchFamily="2" charset="-122"/>
                <a:ea typeface="字魂59号-创粗黑" panose="00000500000000000000" pitchFamily="2" charset="-122"/>
                <a:sym typeface="华文细黑" panose="02010600040101010101" pitchFamily="2" charset="-122"/>
              </a:rPr>
              <a:t>XGBoost</a:t>
            </a:r>
            <a:r>
              <a:rPr lang="zh-CN" altLang="en-US" b="1" dirty="0" smtClean="0">
                <a:latin typeface="字魂59号-创粗黑" panose="00000500000000000000" pitchFamily="2" charset="-122"/>
                <a:ea typeface="字魂59号-创粗黑" panose="00000500000000000000" pitchFamily="2" charset="-122"/>
                <a:sym typeface="华文细黑" panose="02010600040101010101" pitchFamily="2" charset="-122"/>
              </a:rPr>
              <a:t>回归器</a:t>
            </a:r>
            <a:endParaRPr lang="en-US" altLang="zh-CN" b="1" dirty="0">
              <a:latin typeface="字魂59号-创粗黑" panose="00000500000000000000" pitchFamily="2" charset="-122"/>
              <a:ea typeface="字魂59号-创粗黑" panose="00000500000000000000" pitchFamily="2" charset="-122"/>
              <a:sym typeface="华文细黑" panose="02010600040101010101" pitchFamily="2" charset="-122"/>
            </a:endParaRPr>
          </a:p>
        </p:txBody>
      </p:sp>
      <p:sp>
        <p:nvSpPr>
          <p:cNvPr id="229" name="弦形 228"/>
          <p:cNvSpPr/>
          <p:nvPr/>
        </p:nvSpPr>
        <p:spPr>
          <a:xfrm rot="7898653">
            <a:off x="5601653" y="6474093"/>
            <a:ext cx="988694" cy="950116"/>
          </a:xfrm>
          <a:prstGeom prst="chord">
            <a:avLst>
              <a:gd name="adj1" fmla="val 2412988"/>
              <a:gd name="adj2" fmla="val 14173956"/>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230" name="弦形 229"/>
          <p:cNvSpPr/>
          <p:nvPr/>
        </p:nvSpPr>
        <p:spPr>
          <a:xfrm rot="18728571">
            <a:off x="5601653" y="-566209"/>
            <a:ext cx="988694" cy="950116"/>
          </a:xfrm>
          <a:prstGeom prst="chord">
            <a:avLst>
              <a:gd name="adj1" fmla="val 2412988"/>
              <a:gd name="adj2" fmla="val 14173956"/>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latin typeface="字魂59号-创粗黑" panose="00000500000000000000" pitchFamily="2" charset="-122"/>
              <a:ea typeface="字魂59号-创粗黑" panose="00000500000000000000" pitchFamily="2" charset="-122"/>
            </a:endParaRPr>
          </a:p>
        </p:txBody>
      </p:sp>
      <p:sp>
        <p:nvSpPr>
          <p:cNvPr id="205" name="任意多边形: 形状 21">
            <a:extLst>
              <a:ext uri="{FF2B5EF4-FFF2-40B4-BE49-F238E27FC236}">
                <a16:creationId xmlns="" xmlns:a16="http://schemas.microsoft.com/office/drawing/2014/main" id="{04CBE2ED-489C-4228-8018-5F72652A4166}"/>
              </a:ext>
            </a:extLst>
          </p:cNvPr>
          <p:cNvSpPr/>
          <p:nvPr/>
        </p:nvSpPr>
        <p:spPr>
          <a:xfrm>
            <a:off x="419285" y="720818"/>
            <a:ext cx="923740" cy="461870"/>
          </a:xfrm>
          <a:custGeom>
            <a:avLst/>
            <a:gdLst>
              <a:gd name="connsiteX0" fmla="*/ 0 w 923740"/>
              <a:gd name="connsiteY0" fmla="*/ 0 h 461870"/>
              <a:gd name="connsiteX1" fmla="*/ 33227 w 923740"/>
              <a:gd name="connsiteY1" fmla="*/ 0 h 461870"/>
              <a:gd name="connsiteX2" fmla="*/ 33227 w 923740"/>
              <a:gd name="connsiteY2" fmla="*/ 428643 h 461870"/>
              <a:gd name="connsiteX3" fmla="*/ 890513 w 923740"/>
              <a:gd name="connsiteY3" fmla="*/ 428643 h 461870"/>
              <a:gd name="connsiteX4" fmla="*/ 890513 w 923740"/>
              <a:gd name="connsiteY4" fmla="*/ 0 h 461870"/>
              <a:gd name="connsiteX5" fmla="*/ 923740 w 923740"/>
              <a:gd name="connsiteY5" fmla="*/ 0 h 461870"/>
              <a:gd name="connsiteX6" fmla="*/ 923740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33227" y="0"/>
                </a:lnTo>
                <a:lnTo>
                  <a:pt x="33227" y="428643"/>
                </a:lnTo>
                <a:lnTo>
                  <a:pt x="890513" y="428643"/>
                </a:lnTo>
                <a:lnTo>
                  <a:pt x="890513" y="0"/>
                </a:lnTo>
                <a:lnTo>
                  <a:pt x="923740" y="0"/>
                </a:lnTo>
                <a:lnTo>
                  <a:pt x="923740" y="461870"/>
                </a:lnTo>
                <a:lnTo>
                  <a:pt x="0" y="461870"/>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31" name="任意多边形: 形状 22">
            <a:extLst>
              <a:ext uri="{FF2B5EF4-FFF2-40B4-BE49-F238E27FC236}">
                <a16:creationId xmlns="" xmlns:a16="http://schemas.microsoft.com/office/drawing/2014/main" id="{C75360A0-B6E3-4135-8750-329FD79DC831}"/>
              </a:ext>
            </a:extLst>
          </p:cNvPr>
          <p:cNvSpPr/>
          <p:nvPr/>
        </p:nvSpPr>
        <p:spPr>
          <a:xfrm>
            <a:off x="419285" y="258948"/>
            <a:ext cx="923740" cy="461870"/>
          </a:xfrm>
          <a:custGeom>
            <a:avLst/>
            <a:gdLst>
              <a:gd name="connsiteX0" fmla="*/ 0 w 923740"/>
              <a:gd name="connsiteY0" fmla="*/ 0 h 461870"/>
              <a:gd name="connsiteX1" fmla="*/ 923740 w 923740"/>
              <a:gd name="connsiteY1" fmla="*/ 0 h 461870"/>
              <a:gd name="connsiteX2" fmla="*/ 923740 w 923740"/>
              <a:gd name="connsiteY2" fmla="*/ 461870 h 461870"/>
              <a:gd name="connsiteX3" fmla="*/ 890513 w 923740"/>
              <a:gd name="connsiteY3" fmla="*/ 461870 h 461870"/>
              <a:gd name="connsiteX4" fmla="*/ 890513 w 923740"/>
              <a:gd name="connsiteY4" fmla="*/ 33227 h 461870"/>
              <a:gd name="connsiteX5" fmla="*/ 33227 w 923740"/>
              <a:gd name="connsiteY5" fmla="*/ 33227 h 461870"/>
              <a:gd name="connsiteX6" fmla="*/ 33227 w 923740"/>
              <a:gd name="connsiteY6" fmla="*/ 461870 h 461870"/>
              <a:gd name="connsiteX7" fmla="*/ 0 w 923740"/>
              <a:gd name="connsiteY7" fmla="*/ 461870 h 461870"/>
              <a:gd name="connsiteX8" fmla="*/ 0 w 923740"/>
              <a:gd name="connsiteY8" fmla="*/ 0 h 46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740" h="461870">
                <a:moveTo>
                  <a:pt x="0" y="0"/>
                </a:moveTo>
                <a:lnTo>
                  <a:pt x="923740" y="0"/>
                </a:lnTo>
                <a:lnTo>
                  <a:pt x="923740" y="461870"/>
                </a:lnTo>
                <a:lnTo>
                  <a:pt x="890513" y="461870"/>
                </a:lnTo>
                <a:lnTo>
                  <a:pt x="890513" y="33227"/>
                </a:lnTo>
                <a:lnTo>
                  <a:pt x="33227" y="33227"/>
                </a:lnTo>
                <a:lnTo>
                  <a:pt x="33227" y="461870"/>
                </a:lnTo>
                <a:lnTo>
                  <a:pt x="0" y="46187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sp>
        <p:nvSpPr>
          <p:cNvPr id="232" name="文本框 231">
            <a:extLst>
              <a:ext uri="{FF2B5EF4-FFF2-40B4-BE49-F238E27FC236}">
                <a16:creationId xmlns="" xmlns:a16="http://schemas.microsoft.com/office/drawing/2014/main" id="{39721753-B0E8-469F-B62A-5A9719F90B49}"/>
              </a:ext>
            </a:extLst>
          </p:cNvPr>
          <p:cNvSpPr txBox="1"/>
          <p:nvPr/>
        </p:nvSpPr>
        <p:spPr>
          <a:xfrm>
            <a:off x="419285" y="366875"/>
            <a:ext cx="923740" cy="707886"/>
          </a:xfrm>
          <a:prstGeom prst="rect">
            <a:avLst/>
          </a:prstGeom>
          <a:noFill/>
        </p:spPr>
        <p:txBody>
          <a:bodyPr wrap="square" rtlCol="0">
            <a:spAutoFit/>
            <a:scene3d>
              <a:camera prst="orthographicFront"/>
              <a:lightRig rig="threePt" dir="t"/>
            </a:scene3d>
            <a:sp3d contourW="12700"/>
          </a:bodyPr>
          <a:lstStyle/>
          <a:p>
            <a:pPr algn="ctr"/>
            <a:r>
              <a:rPr lang="en-US" altLang="zh-CN" sz="4000" dirty="0" smtClean="0">
                <a:solidFill>
                  <a:schemeClr val="accent1"/>
                </a:solidFill>
                <a:latin typeface="Century Gothic" panose="020B0502020202020204" pitchFamily="34" charset="0"/>
              </a:rPr>
              <a:t>02</a:t>
            </a:r>
            <a:endParaRPr lang="zh-CN" altLang="en-US" sz="4000" dirty="0">
              <a:solidFill>
                <a:schemeClr val="accent1"/>
              </a:solidFill>
              <a:latin typeface="Century Gothic" panose="020B0502020202020204" pitchFamily="34" charset="0"/>
            </a:endParaRPr>
          </a:p>
        </p:txBody>
      </p:sp>
      <p:grpSp>
        <p:nvGrpSpPr>
          <p:cNvPr id="233" name="组合 232">
            <a:extLst>
              <a:ext uri="{FF2B5EF4-FFF2-40B4-BE49-F238E27FC236}">
                <a16:creationId xmlns="" xmlns:a16="http://schemas.microsoft.com/office/drawing/2014/main" id="{027D1015-AF4F-4721-83E8-A64F3CD9EC88}"/>
              </a:ext>
            </a:extLst>
          </p:cNvPr>
          <p:cNvGrpSpPr/>
          <p:nvPr/>
        </p:nvGrpSpPr>
        <p:grpSpPr>
          <a:xfrm>
            <a:off x="1473289" y="371367"/>
            <a:ext cx="4260761" cy="804130"/>
            <a:chOff x="7318011" y="1456480"/>
            <a:chExt cx="4260761" cy="804130"/>
          </a:xfrm>
        </p:grpSpPr>
        <p:sp>
          <p:nvSpPr>
            <p:cNvPr id="234" name="文本框 233">
              <a:extLst>
                <a:ext uri="{FF2B5EF4-FFF2-40B4-BE49-F238E27FC236}">
                  <a16:creationId xmlns="" xmlns:a16="http://schemas.microsoft.com/office/drawing/2014/main" id="{EA82D7B9-D958-48BA-B969-92DD4F91A432}"/>
                </a:ext>
              </a:extLst>
            </p:cNvPr>
            <p:cNvSpPr txBox="1"/>
            <p:nvPr/>
          </p:nvSpPr>
          <p:spPr>
            <a:xfrm>
              <a:off x="7318011" y="1456480"/>
              <a:ext cx="1826141" cy="584775"/>
            </a:xfrm>
            <a:prstGeom prst="rect">
              <a:avLst/>
            </a:prstGeom>
            <a:noFill/>
          </p:spPr>
          <p:txBody>
            <a:bodyPr wrap="none" rtlCol="0">
              <a:spAutoFit/>
              <a:scene3d>
                <a:camera prst="orthographicFront"/>
                <a:lightRig rig="threePt" dir="t"/>
              </a:scene3d>
              <a:sp3d contourW="12700"/>
            </a:bodyPr>
            <a:lstStyle/>
            <a:p>
              <a:r>
                <a:rPr lang="zh-CN" altLang="en-US" sz="3200" b="1" dirty="0" smtClean="0">
                  <a:solidFill>
                    <a:schemeClr val="tx1">
                      <a:lumMod val="85000"/>
                      <a:lumOff val="15000"/>
                    </a:schemeClr>
                  </a:solidFill>
                </a:rPr>
                <a:t>开发历程</a:t>
              </a:r>
              <a:endParaRPr lang="zh-CN" altLang="en-US" sz="3200" b="1" dirty="0">
                <a:solidFill>
                  <a:schemeClr val="tx1">
                    <a:lumMod val="85000"/>
                    <a:lumOff val="15000"/>
                  </a:schemeClr>
                </a:solidFill>
              </a:endParaRPr>
            </a:p>
          </p:txBody>
        </p:sp>
        <p:sp>
          <p:nvSpPr>
            <p:cNvPr id="235" name="文本框 234">
              <a:extLst>
                <a:ext uri="{FF2B5EF4-FFF2-40B4-BE49-F238E27FC236}">
                  <a16:creationId xmlns="" xmlns:a16="http://schemas.microsoft.com/office/drawing/2014/main" id="{7593F785-7AA7-438B-BF12-E144F3F2EAD2}"/>
                </a:ext>
              </a:extLst>
            </p:cNvPr>
            <p:cNvSpPr txBox="1"/>
            <p:nvPr/>
          </p:nvSpPr>
          <p:spPr>
            <a:xfrm>
              <a:off x="7318011" y="1984059"/>
              <a:ext cx="4260761" cy="276551"/>
            </a:xfrm>
            <a:prstGeom prst="rect">
              <a:avLst/>
            </a:prstGeom>
            <a:noFill/>
          </p:spPr>
          <p:txBody>
            <a:bodyPr wrap="square" rtlCol="0">
              <a:spAutoFit/>
              <a:scene3d>
                <a:camera prst="orthographicFront"/>
                <a:lightRig rig="threePt" dir="t"/>
              </a:scene3d>
              <a:sp3d contourW="12700"/>
            </a:bodyPr>
            <a:lstStyle/>
            <a:p>
              <a:pPr algn="r">
                <a:lnSpc>
                  <a:spcPct val="114000"/>
                </a:lnSpc>
              </a:pPr>
              <a:r>
                <a:rPr lang="zh-CN" altLang="en-US" sz="1050" dirty="0" smtClean="0">
                  <a:solidFill>
                    <a:schemeClr val="bg1">
                      <a:lumMod val="65000"/>
                    </a:schemeClr>
                  </a:solidFill>
                  <a:latin typeface="Century Gothic" panose="020B0502020202020204" pitchFamily="34" charset="0"/>
                  <a:ea typeface="+mj-ea"/>
                </a:rPr>
                <a:t>模型迭代过程</a:t>
              </a:r>
              <a:endParaRPr lang="en-US" altLang="zh-CN" sz="1050" dirty="0">
                <a:solidFill>
                  <a:schemeClr val="bg1">
                    <a:lumMod val="65000"/>
                  </a:schemeClr>
                </a:solidFill>
                <a:latin typeface="Century Gothic" panose="020B0502020202020204" pitchFamily="34" charset="0"/>
                <a:ea typeface="+mj-ea"/>
              </a:endParaRPr>
            </a:p>
          </p:txBody>
        </p:sp>
      </p:grpSp>
      <p:pic>
        <p:nvPicPr>
          <p:cNvPr id="9" name="图片 8"/>
          <p:cNvPicPr>
            <a:picLocks noChangeAspect="1"/>
          </p:cNvPicPr>
          <p:nvPr/>
        </p:nvPicPr>
        <p:blipFill>
          <a:blip r:embed="rId3" cstate="print">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3074704" y="3594113"/>
            <a:ext cx="817155" cy="314445"/>
          </a:xfrm>
          <a:prstGeom prst="rect">
            <a:avLst/>
          </a:prstGeom>
        </p:spPr>
      </p:pic>
      <p:sp>
        <p:nvSpPr>
          <p:cNvPr id="226" name="矩形 225"/>
          <p:cNvSpPr/>
          <p:nvPr/>
        </p:nvSpPr>
        <p:spPr>
          <a:xfrm>
            <a:off x="2561660" y="4067655"/>
            <a:ext cx="3978945" cy="683264"/>
          </a:xfrm>
          <a:prstGeom prst="rect">
            <a:avLst/>
          </a:prstGeom>
        </p:spPr>
        <p:txBody>
          <a:bodyPr wrap="square">
            <a:spAutoFit/>
          </a:bodyPr>
          <a:lstStyle/>
          <a:p>
            <a:pPr algn="just">
              <a:lnSpc>
                <a:spcPct val="120000"/>
              </a:lnSpc>
            </a:pPr>
            <a:r>
              <a:rPr lang="en-US" altLang="zh-CN" sz="1600" b="1" dirty="0">
                <a:latin typeface="+mn-ea"/>
                <a:sym typeface="华文细黑" panose="02010600040101010101" pitchFamily="2" charset="-122"/>
              </a:rPr>
              <a:t> </a:t>
            </a:r>
            <a:r>
              <a:rPr lang="en-US" altLang="zh-CN" sz="1600" b="1" dirty="0" smtClean="0">
                <a:latin typeface="+mn-ea"/>
                <a:sym typeface="华文细黑" panose="02010600040101010101" pitchFamily="2" charset="-122"/>
              </a:rPr>
              <a:t>R</a:t>
            </a:r>
            <a:r>
              <a:rPr lang="en-US" altLang="zh-CN" sz="1600" b="1" baseline="30000" dirty="0" smtClean="0">
                <a:latin typeface="+mn-ea"/>
                <a:sym typeface="华文细黑" panose="02010600040101010101" pitchFamily="2" charset="-122"/>
              </a:rPr>
              <a:t>2</a:t>
            </a:r>
            <a:r>
              <a:rPr lang="zh-CN" altLang="en-US" sz="1600" b="1" dirty="0" smtClean="0">
                <a:latin typeface="+mn-ea"/>
                <a:sym typeface="华文细黑" panose="02010600040101010101" pitchFamily="2" charset="-122"/>
              </a:rPr>
              <a:t>值</a:t>
            </a:r>
            <a:r>
              <a:rPr lang="en-US" altLang="zh-CN" sz="1600" b="1" dirty="0" smtClean="0">
                <a:latin typeface="+mn-ea"/>
                <a:sym typeface="华文细黑" panose="02010600040101010101" pitchFamily="2" charset="-122"/>
              </a:rPr>
              <a:t>: </a:t>
            </a:r>
            <a:r>
              <a:rPr lang="en-US" altLang="zh-CN" sz="1600" b="1" dirty="0" smtClean="0"/>
              <a:t>0.3084157932510938</a:t>
            </a:r>
            <a:endParaRPr lang="en-US" altLang="zh-CN" sz="1600" b="1" dirty="0">
              <a:latin typeface="+mn-ea"/>
              <a:sym typeface="华文细黑" panose="02010600040101010101" pitchFamily="2" charset="-122"/>
            </a:endParaRPr>
          </a:p>
          <a:p>
            <a:pPr algn="just">
              <a:lnSpc>
                <a:spcPct val="120000"/>
              </a:lnSpc>
            </a:pPr>
            <a:r>
              <a:rPr lang="en-US" altLang="zh-CN" sz="1600" b="1" dirty="0">
                <a:latin typeface="+mn-ea"/>
                <a:sym typeface="华文细黑" panose="02010600040101010101" pitchFamily="2" charset="-122"/>
              </a:rPr>
              <a:t> </a:t>
            </a:r>
            <a:r>
              <a:rPr lang="en-US" altLang="zh-CN" sz="1600" b="1" dirty="0" smtClean="0">
                <a:latin typeface="+mn-ea"/>
                <a:sym typeface="华文细黑" panose="02010600040101010101" pitchFamily="2" charset="-122"/>
              </a:rPr>
              <a:t>RSME: </a:t>
            </a:r>
            <a:r>
              <a:rPr lang="en-US" altLang="zh-CN" sz="1600" b="1" dirty="0">
                <a:latin typeface="+mn-ea"/>
                <a:sym typeface="华文细黑" panose="02010600040101010101" pitchFamily="2" charset="-122"/>
              </a:rPr>
              <a:t>2.328060360826329</a:t>
            </a:r>
            <a:endParaRPr lang="en-US" altLang="zh-CN" sz="1600" b="1" dirty="0">
              <a:latin typeface="+mn-ea"/>
              <a:sym typeface="华文细黑" panose="02010600040101010101" pitchFamily="2" charset="-122"/>
            </a:endParaRPr>
          </a:p>
        </p:txBody>
      </p:sp>
      <p:pic>
        <p:nvPicPr>
          <p:cNvPr id="10" name="图片 9"/>
          <p:cNvPicPr>
            <a:picLocks noChangeAspect="1"/>
          </p:cNvPicPr>
          <p:nvPr/>
        </p:nvPicPr>
        <p:blipFill>
          <a:blip r:embed="rId4" cstate="print">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6980162" y="1899052"/>
            <a:ext cx="376864" cy="376864"/>
          </a:xfrm>
          <a:prstGeom prst="rect">
            <a:avLst/>
          </a:prstGeom>
        </p:spPr>
      </p:pic>
    </p:spTree>
    <p:extLst>
      <p:ext uri="{BB962C8B-B14F-4D97-AF65-F5344CB8AC3E}">
        <p14:creationId xmlns:p14="http://schemas.microsoft.com/office/powerpoint/2010/main" val="1114437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par>
                                <p:cTn id="8" presetID="63" presetClass="path" presetSubtype="0" decel="30000" fill="hold" nodeType="withEffect">
                                  <p:stCondLst>
                                    <p:cond delay="500"/>
                                  </p:stCondLst>
                                  <p:childTnLst>
                                    <p:animMotion origin="layout" path="M -0.16341 -0.22315 L -8.33333E-7 -2.59259E-6 " pathEditMode="relative" rAng="0" ptsTypes="AA">
                                      <p:cBhvr>
                                        <p:cTn id="9" dur="1000" fill="hold"/>
                                        <p:tgtEl>
                                          <p:spTgt spid="6"/>
                                        </p:tgtEl>
                                        <p:attrNameLst>
                                          <p:attrName>ppt_x</p:attrName>
                                          <p:attrName>ppt_y</p:attrName>
                                        </p:attrNameLst>
                                      </p:cBhvr>
                                      <p:rCtr x="8164" y="11157"/>
                                    </p:animMotion>
                                  </p:childTnLst>
                                </p:cTn>
                              </p:par>
                              <p:par>
                                <p:cTn id="10" presetID="6" presetClass="emph" presetSubtype="0" decel="30000" fill="hold" nodeType="withEffect">
                                  <p:stCondLst>
                                    <p:cond delay="500"/>
                                  </p:stCondLst>
                                  <p:childTnLst>
                                    <p:animScale>
                                      <p:cBhvr>
                                        <p:cTn id="11" dur="1000" fill="hold"/>
                                        <p:tgtEl>
                                          <p:spTgt spid="6"/>
                                        </p:tgtEl>
                                      </p:cBhvr>
                                      <p:by x="150000" y="150000"/>
                                      <p:from x="146726" y="119179"/>
                                      <p:to x="100000" y="100000"/>
                                    </p:animScale>
                                  </p:childTnLst>
                                </p:cTn>
                              </p:par>
                              <p:par>
                                <p:cTn id="12" presetID="10" presetClass="entr" presetSubtype="0" fill="hold" nodeType="withEffect">
                                  <p:stCondLst>
                                    <p:cond delay="50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childTnLst>
                                </p:cTn>
                              </p:par>
                              <p:par>
                                <p:cTn id="15" presetID="63" presetClass="path" presetSubtype="0" decel="30000" fill="hold" nodeType="withEffect">
                                  <p:stCondLst>
                                    <p:cond delay="500"/>
                                  </p:stCondLst>
                                  <p:childTnLst>
                                    <p:animMotion origin="layout" path="M 0.23997 0.22338 L 2.91667E-6 -1.48148E-6 " pathEditMode="relative" rAng="0" ptsTypes="AA">
                                      <p:cBhvr>
                                        <p:cTn id="16" dur="1000" fill="hold"/>
                                        <p:tgtEl>
                                          <p:spTgt spid="3"/>
                                        </p:tgtEl>
                                        <p:attrNameLst>
                                          <p:attrName>ppt_x</p:attrName>
                                          <p:attrName>ppt_y</p:attrName>
                                        </p:attrNameLst>
                                      </p:cBhvr>
                                      <p:rCtr x="-12005" y="-11181"/>
                                    </p:animMotion>
                                  </p:childTnLst>
                                </p:cTn>
                              </p:par>
                              <p:par>
                                <p:cTn id="17" presetID="6" presetClass="emph" presetSubtype="0" decel="30000" fill="hold" nodeType="withEffect">
                                  <p:stCondLst>
                                    <p:cond delay="500"/>
                                  </p:stCondLst>
                                  <p:childTnLst>
                                    <p:animScale>
                                      <p:cBhvr>
                                        <p:cTn id="18" dur="1000" fill="hold"/>
                                        <p:tgtEl>
                                          <p:spTgt spid="3"/>
                                        </p:tgtEl>
                                      </p:cBhvr>
                                      <p:by x="150000" y="150000"/>
                                      <p:from x="146726" y="119179"/>
                                      <p:to x="100000" y="100000"/>
                                    </p:animScale>
                                  </p:childTnLst>
                                </p:cTn>
                              </p:par>
                              <p:par>
                                <p:cTn id="19" presetID="31" presetClass="entr" presetSubtype="0" fill="hold" grpId="0" nodeType="withEffect">
                                  <p:stCondLst>
                                    <p:cond delay="750"/>
                                  </p:stCondLst>
                                  <p:childTnLst>
                                    <p:set>
                                      <p:cBhvr>
                                        <p:cTn id="20" dur="1" fill="hold">
                                          <p:stCondLst>
                                            <p:cond delay="0"/>
                                          </p:stCondLst>
                                        </p:cTn>
                                        <p:tgtEl>
                                          <p:spTgt spid="230"/>
                                        </p:tgtEl>
                                        <p:attrNameLst>
                                          <p:attrName>style.visibility</p:attrName>
                                        </p:attrNameLst>
                                      </p:cBhvr>
                                      <p:to>
                                        <p:strVal val="visible"/>
                                      </p:to>
                                    </p:set>
                                    <p:anim calcmode="lin" valueType="num">
                                      <p:cBhvr>
                                        <p:cTn id="21" dur="1000" fill="hold"/>
                                        <p:tgtEl>
                                          <p:spTgt spid="230"/>
                                        </p:tgtEl>
                                        <p:attrNameLst>
                                          <p:attrName>ppt_w</p:attrName>
                                        </p:attrNameLst>
                                      </p:cBhvr>
                                      <p:tavLst>
                                        <p:tav tm="0">
                                          <p:val>
                                            <p:fltVal val="0"/>
                                          </p:val>
                                        </p:tav>
                                        <p:tav tm="100000">
                                          <p:val>
                                            <p:strVal val="#ppt_w"/>
                                          </p:val>
                                        </p:tav>
                                      </p:tavLst>
                                    </p:anim>
                                    <p:anim calcmode="lin" valueType="num">
                                      <p:cBhvr>
                                        <p:cTn id="22" dur="1000" fill="hold"/>
                                        <p:tgtEl>
                                          <p:spTgt spid="230"/>
                                        </p:tgtEl>
                                        <p:attrNameLst>
                                          <p:attrName>ppt_h</p:attrName>
                                        </p:attrNameLst>
                                      </p:cBhvr>
                                      <p:tavLst>
                                        <p:tav tm="0">
                                          <p:val>
                                            <p:fltVal val="0"/>
                                          </p:val>
                                        </p:tav>
                                        <p:tav tm="100000">
                                          <p:val>
                                            <p:strVal val="#ppt_h"/>
                                          </p:val>
                                        </p:tav>
                                      </p:tavLst>
                                    </p:anim>
                                    <p:anim calcmode="lin" valueType="num">
                                      <p:cBhvr>
                                        <p:cTn id="23" dur="1000" fill="hold"/>
                                        <p:tgtEl>
                                          <p:spTgt spid="230"/>
                                        </p:tgtEl>
                                        <p:attrNameLst>
                                          <p:attrName>style.rotation</p:attrName>
                                        </p:attrNameLst>
                                      </p:cBhvr>
                                      <p:tavLst>
                                        <p:tav tm="0">
                                          <p:val>
                                            <p:fltVal val="90"/>
                                          </p:val>
                                        </p:tav>
                                        <p:tav tm="100000">
                                          <p:val>
                                            <p:fltVal val="0"/>
                                          </p:val>
                                        </p:tav>
                                      </p:tavLst>
                                    </p:anim>
                                    <p:animEffect transition="in" filter="fade">
                                      <p:cBhvr>
                                        <p:cTn id="24" dur="1000"/>
                                        <p:tgtEl>
                                          <p:spTgt spid="230"/>
                                        </p:tgtEl>
                                      </p:cBhvr>
                                    </p:animEffect>
                                  </p:childTnLst>
                                </p:cTn>
                              </p:par>
                              <p:par>
                                <p:cTn id="25" presetID="31" presetClass="entr" presetSubtype="0" fill="hold" grpId="0" nodeType="withEffect">
                                  <p:stCondLst>
                                    <p:cond delay="750"/>
                                  </p:stCondLst>
                                  <p:childTnLst>
                                    <p:set>
                                      <p:cBhvr>
                                        <p:cTn id="26" dur="1" fill="hold">
                                          <p:stCondLst>
                                            <p:cond delay="0"/>
                                          </p:stCondLst>
                                        </p:cTn>
                                        <p:tgtEl>
                                          <p:spTgt spid="229"/>
                                        </p:tgtEl>
                                        <p:attrNameLst>
                                          <p:attrName>style.visibility</p:attrName>
                                        </p:attrNameLst>
                                      </p:cBhvr>
                                      <p:to>
                                        <p:strVal val="visible"/>
                                      </p:to>
                                    </p:set>
                                    <p:anim calcmode="lin" valueType="num">
                                      <p:cBhvr>
                                        <p:cTn id="27" dur="1000" fill="hold"/>
                                        <p:tgtEl>
                                          <p:spTgt spid="229"/>
                                        </p:tgtEl>
                                        <p:attrNameLst>
                                          <p:attrName>ppt_w</p:attrName>
                                        </p:attrNameLst>
                                      </p:cBhvr>
                                      <p:tavLst>
                                        <p:tav tm="0">
                                          <p:val>
                                            <p:fltVal val="0"/>
                                          </p:val>
                                        </p:tav>
                                        <p:tav tm="100000">
                                          <p:val>
                                            <p:strVal val="#ppt_w"/>
                                          </p:val>
                                        </p:tav>
                                      </p:tavLst>
                                    </p:anim>
                                    <p:anim calcmode="lin" valueType="num">
                                      <p:cBhvr>
                                        <p:cTn id="28" dur="1000" fill="hold"/>
                                        <p:tgtEl>
                                          <p:spTgt spid="229"/>
                                        </p:tgtEl>
                                        <p:attrNameLst>
                                          <p:attrName>ppt_h</p:attrName>
                                        </p:attrNameLst>
                                      </p:cBhvr>
                                      <p:tavLst>
                                        <p:tav tm="0">
                                          <p:val>
                                            <p:fltVal val="0"/>
                                          </p:val>
                                        </p:tav>
                                        <p:tav tm="100000">
                                          <p:val>
                                            <p:strVal val="#ppt_h"/>
                                          </p:val>
                                        </p:tav>
                                      </p:tavLst>
                                    </p:anim>
                                    <p:anim calcmode="lin" valueType="num">
                                      <p:cBhvr>
                                        <p:cTn id="29" dur="1000" fill="hold"/>
                                        <p:tgtEl>
                                          <p:spTgt spid="229"/>
                                        </p:tgtEl>
                                        <p:attrNameLst>
                                          <p:attrName>style.rotation</p:attrName>
                                        </p:attrNameLst>
                                      </p:cBhvr>
                                      <p:tavLst>
                                        <p:tav tm="0">
                                          <p:val>
                                            <p:fltVal val="90"/>
                                          </p:val>
                                        </p:tav>
                                        <p:tav tm="100000">
                                          <p:val>
                                            <p:fltVal val="0"/>
                                          </p:val>
                                        </p:tav>
                                      </p:tavLst>
                                    </p:anim>
                                    <p:animEffect transition="in" filter="fade">
                                      <p:cBhvr>
                                        <p:cTn id="30" dur="1000"/>
                                        <p:tgtEl>
                                          <p:spTgt spid="229"/>
                                        </p:tgtEl>
                                      </p:cBhvr>
                                    </p:animEffect>
                                  </p:childTnLst>
                                </p:cTn>
                              </p:par>
                              <p:par>
                                <p:cTn id="31" presetID="16" presetClass="entr" presetSubtype="42" fill="hold" nodeType="withEffect">
                                  <p:stCondLst>
                                    <p:cond delay="750"/>
                                  </p:stCondLst>
                                  <p:childTnLst>
                                    <p:set>
                                      <p:cBhvr>
                                        <p:cTn id="32" dur="1" fill="hold">
                                          <p:stCondLst>
                                            <p:cond delay="0"/>
                                          </p:stCondLst>
                                        </p:cTn>
                                        <p:tgtEl>
                                          <p:spTgt spid="2"/>
                                        </p:tgtEl>
                                        <p:attrNameLst>
                                          <p:attrName>style.visibility</p:attrName>
                                        </p:attrNameLst>
                                      </p:cBhvr>
                                      <p:to>
                                        <p:strVal val="visible"/>
                                      </p:to>
                                    </p:set>
                                    <p:animEffect transition="in" filter="barn(outHorizontal)">
                                      <p:cBhvr>
                                        <p:cTn id="33" dur="1000"/>
                                        <p:tgtEl>
                                          <p:spTgt spid="2"/>
                                        </p:tgtEl>
                                      </p:cBhvr>
                                    </p:animEffect>
                                  </p:childTnLst>
                                </p:cTn>
                              </p:par>
                              <p:par>
                                <p:cTn id="34" presetID="10" presetClass="entr" presetSubtype="0" fill="hold" grpId="0" nodeType="withEffect">
                                  <p:stCondLst>
                                    <p:cond delay="1000"/>
                                  </p:stCondLst>
                                  <p:childTnLst>
                                    <p:set>
                                      <p:cBhvr>
                                        <p:cTn id="35" dur="1" fill="hold">
                                          <p:stCondLst>
                                            <p:cond delay="0"/>
                                          </p:stCondLst>
                                        </p:cTn>
                                        <p:tgtEl>
                                          <p:spTgt spid="344"/>
                                        </p:tgtEl>
                                        <p:attrNameLst>
                                          <p:attrName>style.visibility</p:attrName>
                                        </p:attrNameLst>
                                      </p:cBhvr>
                                      <p:to>
                                        <p:strVal val="visible"/>
                                      </p:to>
                                    </p:set>
                                    <p:animEffect transition="in" filter="fade">
                                      <p:cBhvr>
                                        <p:cTn id="36" dur="500"/>
                                        <p:tgtEl>
                                          <p:spTgt spid="344"/>
                                        </p:tgtEl>
                                      </p:cBhvr>
                                    </p:animEffect>
                                  </p:childTnLst>
                                </p:cTn>
                              </p:par>
                              <p:par>
                                <p:cTn id="37" presetID="63" presetClass="path" presetSubtype="0" decel="50000" fill="hold" grpId="1" nodeType="withEffect">
                                  <p:stCondLst>
                                    <p:cond delay="1000"/>
                                  </p:stCondLst>
                                  <p:childTnLst>
                                    <p:animMotion origin="layout" path="M 0.01523 3.7037E-6 L -0.10886 3.7037E-6 " pathEditMode="relative" rAng="0" ptsTypes="AA">
                                      <p:cBhvr>
                                        <p:cTn id="38" dur="750" spd="-100000" fill="hold"/>
                                        <p:tgtEl>
                                          <p:spTgt spid="344"/>
                                        </p:tgtEl>
                                        <p:attrNameLst>
                                          <p:attrName>ppt_x</p:attrName>
                                          <p:attrName>ppt_y</p:attrName>
                                        </p:attrNameLst>
                                      </p:cBhvr>
                                      <p:rCtr x="-6211" y="0"/>
                                    </p:animMotion>
                                  </p:childTnLst>
                                </p:cTn>
                              </p:par>
                              <p:par>
                                <p:cTn id="39" presetID="35" presetClass="path" presetSubtype="0" accel="50000" decel="50000" fill="hold" grpId="2" nodeType="withEffect">
                                  <p:stCondLst>
                                    <p:cond delay="1750"/>
                                  </p:stCondLst>
                                  <p:childTnLst>
                                    <p:animMotion origin="layout" path="M 0.01601 3.7037E-6 L 1.45833E-6 3.7037E-6 " pathEditMode="relative" rAng="0" ptsTypes="AA">
                                      <p:cBhvr>
                                        <p:cTn id="40" dur="750" fill="hold"/>
                                        <p:tgtEl>
                                          <p:spTgt spid="344"/>
                                        </p:tgtEl>
                                        <p:attrNameLst>
                                          <p:attrName>ppt_x</p:attrName>
                                          <p:attrName>ppt_y</p:attrName>
                                        </p:attrNameLst>
                                      </p:cBhvr>
                                      <p:rCtr x="-807" y="0"/>
                                    </p:animMotion>
                                  </p:childTnLst>
                                </p:cTn>
                              </p:par>
                              <p:par>
                                <p:cTn id="41" presetID="10" presetClass="entr" presetSubtype="0" fill="hold" grpId="0" nodeType="withEffect">
                                  <p:stCondLst>
                                    <p:cond delay="1000"/>
                                  </p:stCondLst>
                                  <p:childTnLst>
                                    <p:set>
                                      <p:cBhvr>
                                        <p:cTn id="42" dur="1" fill="hold">
                                          <p:stCondLst>
                                            <p:cond delay="0"/>
                                          </p:stCondLst>
                                        </p:cTn>
                                        <p:tgtEl>
                                          <p:spTgt spid="349"/>
                                        </p:tgtEl>
                                        <p:attrNameLst>
                                          <p:attrName>style.visibility</p:attrName>
                                        </p:attrNameLst>
                                      </p:cBhvr>
                                      <p:to>
                                        <p:strVal val="visible"/>
                                      </p:to>
                                    </p:set>
                                    <p:animEffect transition="in" filter="fade">
                                      <p:cBhvr>
                                        <p:cTn id="43" dur="500"/>
                                        <p:tgtEl>
                                          <p:spTgt spid="349"/>
                                        </p:tgtEl>
                                      </p:cBhvr>
                                    </p:animEffect>
                                  </p:childTnLst>
                                </p:cTn>
                              </p:par>
                              <p:par>
                                <p:cTn id="44" presetID="63" presetClass="path" presetSubtype="0" decel="50000" fill="hold" grpId="1" nodeType="withEffect">
                                  <p:stCondLst>
                                    <p:cond delay="1000"/>
                                  </p:stCondLst>
                                  <p:childTnLst>
                                    <p:animMotion origin="layout" path="M -0.02774 -4.07407E-6 L 0.11081 -4.07407E-6 " pathEditMode="relative" rAng="0" ptsTypes="AA">
                                      <p:cBhvr>
                                        <p:cTn id="45" dur="750" spd="-100000" fill="hold"/>
                                        <p:tgtEl>
                                          <p:spTgt spid="349"/>
                                        </p:tgtEl>
                                        <p:attrNameLst>
                                          <p:attrName>ppt_x</p:attrName>
                                          <p:attrName>ppt_y</p:attrName>
                                        </p:attrNameLst>
                                      </p:cBhvr>
                                      <p:rCtr x="6927" y="0"/>
                                    </p:animMotion>
                                  </p:childTnLst>
                                </p:cTn>
                              </p:par>
                              <p:par>
                                <p:cTn id="46" presetID="35" presetClass="path" presetSubtype="0" accel="50000" decel="50000" fill="hold" grpId="2" nodeType="withEffect">
                                  <p:stCondLst>
                                    <p:cond delay="1750"/>
                                  </p:stCondLst>
                                  <p:childTnLst>
                                    <p:animMotion origin="layout" path="M -0.028 -4.07407E-6 L 1.66667E-6 -4.07407E-6 " pathEditMode="relative" rAng="0" ptsTypes="AA">
                                      <p:cBhvr>
                                        <p:cTn id="47" dur="750" fill="hold"/>
                                        <p:tgtEl>
                                          <p:spTgt spid="349"/>
                                        </p:tgtEl>
                                        <p:attrNameLst>
                                          <p:attrName>ppt_x</p:attrName>
                                          <p:attrName>ppt_y</p:attrName>
                                        </p:attrNameLst>
                                      </p:cBhvr>
                                      <p:rCtr x="1393" y="0"/>
                                    </p:animMotion>
                                  </p:childTnLst>
                                </p:cTn>
                              </p:par>
                              <p:par>
                                <p:cTn id="48" presetID="22" presetClass="entr" presetSubtype="8" fill="hold" grpId="0" nodeType="withEffect">
                                  <p:stCondLst>
                                    <p:cond delay="1500"/>
                                  </p:stCondLst>
                                  <p:childTnLst>
                                    <p:set>
                                      <p:cBhvr>
                                        <p:cTn id="49" dur="1" fill="hold">
                                          <p:stCondLst>
                                            <p:cond delay="0"/>
                                          </p:stCondLst>
                                        </p:cTn>
                                        <p:tgtEl>
                                          <p:spTgt spid="348"/>
                                        </p:tgtEl>
                                        <p:attrNameLst>
                                          <p:attrName>style.visibility</p:attrName>
                                        </p:attrNameLst>
                                      </p:cBhvr>
                                      <p:to>
                                        <p:strVal val="visible"/>
                                      </p:to>
                                    </p:set>
                                    <p:animEffect transition="in" filter="wipe(left)">
                                      <p:cBhvr>
                                        <p:cTn id="50" dur="1000"/>
                                        <p:tgtEl>
                                          <p:spTgt spid="348"/>
                                        </p:tgtEl>
                                      </p:cBhvr>
                                    </p:animEffect>
                                  </p:childTnLst>
                                </p:cTn>
                              </p:par>
                              <p:par>
                                <p:cTn id="51" presetID="22" presetClass="entr" presetSubtype="8" fill="hold" grpId="0" nodeType="withEffect">
                                  <p:stCondLst>
                                    <p:cond delay="1500"/>
                                  </p:stCondLst>
                                  <p:childTnLst>
                                    <p:set>
                                      <p:cBhvr>
                                        <p:cTn id="52" dur="1" fill="hold">
                                          <p:stCondLst>
                                            <p:cond delay="0"/>
                                          </p:stCondLst>
                                        </p:cTn>
                                        <p:tgtEl>
                                          <p:spTgt spid="347"/>
                                        </p:tgtEl>
                                        <p:attrNameLst>
                                          <p:attrName>style.visibility</p:attrName>
                                        </p:attrNameLst>
                                      </p:cBhvr>
                                      <p:to>
                                        <p:strVal val="visible"/>
                                      </p:to>
                                    </p:set>
                                    <p:animEffect transition="in" filter="wipe(left)">
                                      <p:cBhvr>
                                        <p:cTn id="53" dur="1000"/>
                                        <p:tgtEl>
                                          <p:spTgt spid="347"/>
                                        </p:tgtEl>
                                      </p:cBhvr>
                                    </p:animEffect>
                                  </p:childTnLst>
                                </p:cTn>
                              </p:par>
                              <p:par>
                                <p:cTn id="54" presetID="22" presetClass="entr" presetSubtype="2" fill="hold" grpId="0" nodeType="withEffect">
                                  <p:stCondLst>
                                    <p:cond delay="1500"/>
                                  </p:stCondLst>
                                  <p:childTnLst>
                                    <p:set>
                                      <p:cBhvr>
                                        <p:cTn id="55" dur="1" fill="hold">
                                          <p:stCondLst>
                                            <p:cond delay="0"/>
                                          </p:stCondLst>
                                        </p:cTn>
                                        <p:tgtEl>
                                          <p:spTgt spid="351"/>
                                        </p:tgtEl>
                                        <p:attrNameLst>
                                          <p:attrName>style.visibility</p:attrName>
                                        </p:attrNameLst>
                                      </p:cBhvr>
                                      <p:to>
                                        <p:strVal val="visible"/>
                                      </p:to>
                                    </p:set>
                                    <p:animEffect transition="in" filter="wipe(right)">
                                      <p:cBhvr>
                                        <p:cTn id="56" dur="1000"/>
                                        <p:tgtEl>
                                          <p:spTgt spid="351"/>
                                        </p:tgtEl>
                                      </p:cBhvr>
                                    </p:animEffect>
                                  </p:childTnLst>
                                </p:cTn>
                              </p:par>
                              <p:par>
                                <p:cTn id="57" presetID="22" presetClass="entr" presetSubtype="8" fill="hold" grpId="0" nodeType="withEffect">
                                  <p:stCondLst>
                                    <p:cond delay="1500"/>
                                  </p:stCondLst>
                                  <p:childTnLst>
                                    <p:set>
                                      <p:cBhvr>
                                        <p:cTn id="58" dur="1" fill="hold">
                                          <p:stCondLst>
                                            <p:cond delay="0"/>
                                          </p:stCondLst>
                                        </p:cTn>
                                        <p:tgtEl>
                                          <p:spTgt spid="226"/>
                                        </p:tgtEl>
                                        <p:attrNameLst>
                                          <p:attrName>style.visibility</p:attrName>
                                        </p:attrNameLst>
                                      </p:cBhvr>
                                      <p:to>
                                        <p:strVal val="visible"/>
                                      </p:to>
                                    </p:set>
                                    <p:animEffect transition="in" filter="wipe(left)">
                                      <p:cBhvr>
                                        <p:cTn id="59" dur="1000"/>
                                        <p:tgtEl>
                                          <p:spTgt spid="226"/>
                                        </p:tgtEl>
                                      </p:cBhvr>
                                    </p:animEffect>
                                  </p:childTnLst>
                                </p:cTn>
                              </p:par>
                              <p:par>
                                <p:cTn id="60" presetID="2" presetClass="entr" presetSubtype="4" fill="hold" nodeType="withEffect">
                                  <p:stCondLst>
                                    <p:cond delay="1500"/>
                                  </p:stCondLst>
                                  <p:childTnLst>
                                    <p:set>
                                      <p:cBhvr>
                                        <p:cTn id="61" dur="1" fill="hold">
                                          <p:stCondLst>
                                            <p:cond delay="0"/>
                                          </p:stCondLst>
                                        </p:cTn>
                                        <p:tgtEl>
                                          <p:spTgt spid="9"/>
                                        </p:tgtEl>
                                        <p:attrNameLst>
                                          <p:attrName>style.visibility</p:attrName>
                                        </p:attrNameLst>
                                      </p:cBhvr>
                                      <p:to>
                                        <p:strVal val="visible"/>
                                      </p:to>
                                    </p:set>
                                    <p:anim calcmode="lin" valueType="num">
                                      <p:cBhvr additive="base">
                                        <p:cTn id="62" dur="500" fill="hold"/>
                                        <p:tgtEl>
                                          <p:spTgt spid="9"/>
                                        </p:tgtEl>
                                        <p:attrNameLst>
                                          <p:attrName>ppt_x</p:attrName>
                                        </p:attrNameLst>
                                      </p:cBhvr>
                                      <p:tavLst>
                                        <p:tav tm="0">
                                          <p:val>
                                            <p:strVal val="#ppt_x"/>
                                          </p:val>
                                        </p:tav>
                                        <p:tav tm="100000">
                                          <p:val>
                                            <p:strVal val="#ppt_x"/>
                                          </p:val>
                                        </p:tav>
                                      </p:tavLst>
                                    </p:anim>
                                    <p:anim calcmode="lin" valueType="num">
                                      <p:cBhvr additive="base">
                                        <p:cTn id="6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4" grpId="0" animBg="1"/>
      <p:bldP spid="344" grpId="1" animBg="1"/>
      <p:bldP spid="344" grpId="2" animBg="1"/>
      <p:bldP spid="347" grpId="0"/>
      <p:bldP spid="348" grpId="0"/>
      <p:bldP spid="349" grpId="0" animBg="1"/>
      <p:bldP spid="349" grpId="1" animBg="1"/>
      <p:bldP spid="349" grpId="2" animBg="1"/>
      <p:bldP spid="351" grpId="0"/>
      <p:bldP spid="229" grpId="0" animBg="1"/>
      <p:bldP spid="230" grpId="0" animBg="1"/>
      <p:bldP spid="2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菱形 3">
            <a:extLst>
              <a:ext uri="{FF2B5EF4-FFF2-40B4-BE49-F238E27FC236}">
                <a16:creationId xmlns="" xmlns:a16="http://schemas.microsoft.com/office/drawing/2014/main" id="{F4657F05-0016-476B-BBDC-AD8419B135F6}"/>
              </a:ext>
            </a:extLst>
          </p:cNvPr>
          <p:cNvSpPr/>
          <p:nvPr/>
        </p:nvSpPr>
        <p:spPr>
          <a:xfrm>
            <a:off x="2870200" y="139785"/>
            <a:ext cx="6451600" cy="6451600"/>
          </a:xfrm>
          <a:prstGeom prst="diamond">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a:extLst>
              <a:ext uri="{FF2B5EF4-FFF2-40B4-BE49-F238E27FC236}">
                <a16:creationId xmlns="" xmlns:a16="http://schemas.microsoft.com/office/drawing/2014/main" id="{48930F41-75C2-4BA3-ACDA-ABAF1155192C}"/>
              </a:ext>
            </a:extLst>
          </p:cNvPr>
          <p:cNvSpPr/>
          <p:nvPr/>
        </p:nvSpPr>
        <p:spPr>
          <a:xfrm>
            <a:off x="0" y="0"/>
            <a:ext cx="12192000" cy="32393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blipFill>
            <a:blip r:embed="rId3"/>
            <a:tile tx="6350" ty="-215900" sx="89000" sy="89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 xmlns:a16="http://schemas.microsoft.com/office/drawing/2014/main" id="{710C9878-BAA2-4599-8AEA-C905075195A4}"/>
              </a:ext>
            </a:extLst>
          </p:cNvPr>
          <p:cNvSpPr/>
          <p:nvPr/>
        </p:nvSpPr>
        <p:spPr>
          <a:xfrm>
            <a:off x="0" y="0"/>
            <a:ext cx="12192000" cy="3239357"/>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8705850 w 12192000"/>
              <a:gd name="connsiteY3" fmla="*/ 3429000 h 3429000"/>
              <a:gd name="connsiteX4" fmla="*/ 8640080 w 12192000"/>
              <a:gd name="connsiteY4" fmla="*/ 3429000 h 3429000"/>
              <a:gd name="connsiteX5" fmla="*/ 3551920 w 12192000"/>
              <a:gd name="connsiteY5" fmla="*/ 3429000 h 3429000"/>
              <a:gd name="connsiteX6" fmla="*/ 3486150 w 12192000"/>
              <a:gd name="connsiteY6" fmla="*/ 3429000 h 3429000"/>
              <a:gd name="connsiteX7" fmla="*/ 0 w 12192000"/>
              <a:gd name="connsiteY7" fmla="*/ 342900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9000">
                <a:moveTo>
                  <a:pt x="0" y="0"/>
                </a:moveTo>
                <a:lnTo>
                  <a:pt x="12192000" y="0"/>
                </a:lnTo>
                <a:lnTo>
                  <a:pt x="12192000" y="3429000"/>
                </a:lnTo>
                <a:lnTo>
                  <a:pt x="8705850" y="3429000"/>
                </a:lnTo>
                <a:lnTo>
                  <a:pt x="8640080" y="3429000"/>
                </a:lnTo>
                <a:lnTo>
                  <a:pt x="3551920" y="3429000"/>
                </a:lnTo>
                <a:lnTo>
                  <a:pt x="3486150" y="3429000"/>
                </a:lnTo>
                <a:lnTo>
                  <a:pt x="0" y="3429000"/>
                </a:lnTo>
                <a:close/>
              </a:path>
            </a:pathLst>
          </a:custGeom>
          <a:gradFill>
            <a:gsLst>
              <a:gs pos="0">
                <a:schemeClr val="tx1">
                  <a:alpha val="50000"/>
                </a:schemeClr>
              </a:gs>
              <a:gs pos="100000">
                <a:schemeClr val="tx1">
                  <a:lumMod val="95000"/>
                  <a:lumOff val="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图文框 1">
            <a:extLst>
              <a:ext uri="{FF2B5EF4-FFF2-40B4-BE49-F238E27FC236}">
                <a16:creationId xmlns="" xmlns:a16="http://schemas.microsoft.com/office/drawing/2014/main" id="{8E283B52-0BDB-42FF-9410-3EADFF0C0028}"/>
              </a:ext>
            </a:extLst>
          </p:cNvPr>
          <p:cNvSpPr/>
          <p:nvPr/>
        </p:nvSpPr>
        <p:spPr>
          <a:xfrm>
            <a:off x="4747911" y="1259013"/>
            <a:ext cx="2696178" cy="3909888"/>
          </a:xfrm>
          <a:prstGeom prst="frame">
            <a:avLst>
              <a:gd name="adj1" fmla="val 258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文本框 4">
            <a:extLst>
              <a:ext uri="{FF2B5EF4-FFF2-40B4-BE49-F238E27FC236}">
                <a16:creationId xmlns="" xmlns:a16="http://schemas.microsoft.com/office/drawing/2014/main" id="{8E901845-D95B-4441-B572-926B177F55A2}"/>
              </a:ext>
            </a:extLst>
          </p:cNvPr>
          <p:cNvSpPr txBox="1"/>
          <p:nvPr/>
        </p:nvSpPr>
        <p:spPr>
          <a:xfrm>
            <a:off x="4864100" y="3379142"/>
            <a:ext cx="2329180" cy="1598662"/>
          </a:xfrm>
          <a:prstGeom prst="rect">
            <a:avLst/>
          </a:prstGeom>
          <a:noFill/>
        </p:spPr>
        <p:txBody>
          <a:bodyPr wrap="square" rtlCol="0">
            <a:spAutoFit/>
            <a:scene3d>
              <a:camera prst="orthographicFront"/>
              <a:lightRig rig="threePt" dir="t"/>
            </a:scene3d>
            <a:sp3d contourW="12700"/>
          </a:bodyPr>
          <a:lstStyle/>
          <a:p>
            <a:pPr algn="ctr"/>
            <a:r>
              <a:rPr lang="zh-CN" altLang="en-US" sz="4800" b="1" dirty="0" smtClean="0">
                <a:solidFill>
                  <a:schemeClr val="tx1">
                    <a:lumMod val="75000"/>
                    <a:lumOff val="25000"/>
                  </a:schemeClr>
                </a:solidFill>
              </a:rPr>
              <a:t>成果</a:t>
            </a:r>
            <a:endParaRPr lang="en-US" altLang="zh-CN" sz="4800" b="1" dirty="0" smtClean="0">
              <a:solidFill>
                <a:schemeClr val="tx1">
                  <a:lumMod val="75000"/>
                  <a:lumOff val="25000"/>
                </a:schemeClr>
              </a:solidFill>
            </a:endParaRPr>
          </a:p>
          <a:p>
            <a:pPr algn="ctr"/>
            <a:r>
              <a:rPr lang="zh-CN" altLang="en-US" sz="4800" b="1" dirty="0" smtClean="0">
                <a:solidFill>
                  <a:schemeClr val="tx1">
                    <a:lumMod val="75000"/>
                    <a:lumOff val="25000"/>
                  </a:schemeClr>
                </a:solidFill>
              </a:rPr>
              <a:t>展示</a:t>
            </a:r>
            <a:endParaRPr lang="zh-CN" altLang="en-US" sz="4800" b="1" dirty="0">
              <a:solidFill>
                <a:schemeClr val="tx1">
                  <a:lumMod val="75000"/>
                  <a:lumOff val="25000"/>
                </a:schemeClr>
              </a:solidFill>
            </a:endParaRPr>
          </a:p>
        </p:txBody>
      </p:sp>
      <p:sp>
        <p:nvSpPr>
          <p:cNvPr id="6" name="文本框 5">
            <a:extLst>
              <a:ext uri="{FF2B5EF4-FFF2-40B4-BE49-F238E27FC236}">
                <a16:creationId xmlns="" xmlns:a16="http://schemas.microsoft.com/office/drawing/2014/main" id="{7273E509-5CA4-440A-82C7-7C03CE28F288}"/>
              </a:ext>
            </a:extLst>
          </p:cNvPr>
          <p:cNvSpPr txBox="1"/>
          <p:nvPr/>
        </p:nvSpPr>
        <p:spPr>
          <a:xfrm>
            <a:off x="4864100" y="1482574"/>
            <a:ext cx="2463800" cy="1569660"/>
          </a:xfrm>
          <a:prstGeom prst="rect">
            <a:avLst/>
          </a:prstGeom>
          <a:noFill/>
        </p:spPr>
        <p:txBody>
          <a:bodyPr wrap="square" rtlCol="0">
            <a:spAutoFit/>
            <a:scene3d>
              <a:camera prst="orthographicFront"/>
              <a:lightRig rig="threePt" dir="t"/>
            </a:scene3d>
            <a:sp3d contourW="12700"/>
          </a:bodyPr>
          <a:lstStyle/>
          <a:p>
            <a:pPr algn="ctr"/>
            <a:r>
              <a:rPr lang="en-US" altLang="zh-CN" sz="9600" dirty="0">
                <a:solidFill>
                  <a:schemeClr val="bg1"/>
                </a:solidFill>
                <a:latin typeface="Century Gothic" panose="020B0502020202020204" pitchFamily="34" charset="0"/>
              </a:rPr>
              <a:t>03</a:t>
            </a:r>
            <a:endParaRPr lang="zh-CN" altLang="en-US" sz="9600" dirty="0">
              <a:solidFill>
                <a:schemeClr val="bg1"/>
              </a:solidFill>
              <a:latin typeface="Century Gothic" panose="020B0502020202020204" pitchFamily="34" charset="0"/>
            </a:endParaRPr>
          </a:p>
        </p:txBody>
      </p:sp>
      <p:sp>
        <p:nvSpPr>
          <p:cNvPr id="7" name="文本框 6">
            <a:extLst>
              <a:ext uri="{FF2B5EF4-FFF2-40B4-BE49-F238E27FC236}">
                <a16:creationId xmlns="" xmlns:a16="http://schemas.microsoft.com/office/drawing/2014/main" id="{6591608B-F8A2-41F6-96E8-C7CD236529C4}"/>
              </a:ext>
            </a:extLst>
          </p:cNvPr>
          <p:cNvSpPr txBox="1"/>
          <p:nvPr/>
        </p:nvSpPr>
        <p:spPr>
          <a:xfrm>
            <a:off x="3314700" y="5278784"/>
            <a:ext cx="5562600" cy="51334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200" dirty="0">
                <a:solidFill>
                  <a:schemeClr val="bg1">
                    <a:lumMod val="50000"/>
                  </a:schemeClr>
                </a:solidFill>
                <a:latin typeface="Century Gothic" panose="020B0502020202020204" pitchFamily="34" charset="0"/>
                <a:ea typeface="+mj-ea"/>
              </a:rPr>
              <a:t>The user can demonstrate on a projector or computer, or print the presentation and make it into a in a wider field</a:t>
            </a:r>
          </a:p>
        </p:txBody>
      </p:sp>
    </p:spTree>
    <p:extLst>
      <p:ext uri="{BB962C8B-B14F-4D97-AF65-F5344CB8AC3E}">
        <p14:creationId xmlns:p14="http://schemas.microsoft.com/office/powerpoint/2010/main" val="375426452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16" presetClass="entr" presetSubtype="26"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Horizontal)">
                                      <p:cBhvr>
                                        <p:cTn id="20" dur="500"/>
                                        <p:tgtEl>
                                          <p:spTgt spid="2"/>
                                        </p:tgtEl>
                                      </p:cBhvr>
                                    </p:animEffect>
                                  </p:childTnLst>
                                </p:cTn>
                              </p:par>
                            </p:childTnLst>
                          </p:cTn>
                        </p:par>
                        <p:par>
                          <p:cTn id="21" fill="hold">
                            <p:stCondLst>
                              <p:cond delay="1000"/>
                            </p:stCondLst>
                            <p:childTnLst>
                              <p:par>
                                <p:cTn id="22" presetID="42"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1000"/>
                                        <p:tgtEl>
                                          <p:spTgt spid="6"/>
                                        </p:tgtEl>
                                      </p:cBhvr>
                                    </p:animEffect>
                                    <p:anim calcmode="lin" valueType="num">
                                      <p:cBhvr>
                                        <p:cTn id="25" dur="1000" fill="hold"/>
                                        <p:tgtEl>
                                          <p:spTgt spid="6"/>
                                        </p:tgtEl>
                                        <p:attrNameLst>
                                          <p:attrName>ppt_x</p:attrName>
                                        </p:attrNameLst>
                                      </p:cBhvr>
                                      <p:tavLst>
                                        <p:tav tm="0">
                                          <p:val>
                                            <p:strVal val="#ppt_x"/>
                                          </p:val>
                                        </p:tav>
                                        <p:tav tm="100000">
                                          <p:val>
                                            <p:strVal val="#ppt_x"/>
                                          </p:val>
                                        </p:tav>
                                      </p:tavLst>
                                    </p:anim>
                                    <p:anim calcmode="lin" valueType="num">
                                      <p:cBhvr>
                                        <p:cTn id="26" dur="1000" fill="hold"/>
                                        <p:tgtEl>
                                          <p:spTgt spid="6"/>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0"/>
                                        <p:tgtEl>
                                          <p:spTgt spid="5"/>
                                        </p:tgtEl>
                                      </p:cBhvr>
                                    </p:animEffect>
                                    <p:anim calcmode="lin" valueType="num">
                                      <p:cBhvr>
                                        <p:cTn id="30" dur="1000" fill="hold"/>
                                        <p:tgtEl>
                                          <p:spTgt spid="5"/>
                                        </p:tgtEl>
                                        <p:attrNameLst>
                                          <p:attrName>ppt_x</p:attrName>
                                        </p:attrNameLst>
                                      </p:cBhvr>
                                      <p:tavLst>
                                        <p:tav tm="0">
                                          <p:val>
                                            <p:strVal val="#ppt_x"/>
                                          </p:val>
                                        </p:tav>
                                        <p:tav tm="100000">
                                          <p:val>
                                            <p:strVal val="#ppt_x"/>
                                          </p:val>
                                        </p:tav>
                                      </p:tavLst>
                                    </p:anim>
                                    <p:anim calcmode="lin" valueType="num">
                                      <p:cBhvr>
                                        <p:cTn id="31" dur="1000" fill="hold"/>
                                        <p:tgtEl>
                                          <p:spTgt spid="5"/>
                                        </p:tgtEl>
                                        <p:attrNameLst>
                                          <p:attrName>ppt_y</p:attrName>
                                        </p:attrNameLst>
                                      </p:cBhvr>
                                      <p:tavLst>
                                        <p:tav tm="0">
                                          <p:val>
                                            <p:strVal val="#ppt_y-.1"/>
                                          </p:val>
                                        </p:tav>
                                        <p:tav tm="100000">
                                          <p:val>
                                            <p:strVal val="#ppt_y"/>
                                          </p:val>
                                        </p:tav>
                                      </p:tavLst>
                                    </p:anim>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3" grpId="0" animBg="1"/>
      <p:bldP spid="2" grpId="0" animBg="1"/>
      <p:bldP spid="5" grpId="0"/>
      <p:bldP spid="6" grpId="0"/>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包图主题2">
  <a:themeElements>
    <a:clrScheme name="自定义 390">
      <a:dk1>
        <a:sysClr val="windowText" lastClr="000000"/>
      </a:dk1>
      <a:lt1>
        <a:sysClr val="window" lastClr="FFFFFF"/>
      </a:lt1>
      <a:dk2>
        <a:srgbClr val="44546A"/>
      </a:dk2>
      <a:lt2>
        <a:srgbClr val="E7E6E6"/>
      </a:lt2>
      <a:accent1>
        <a:srgbClr val="01A89E"/>
      </a:accent1>
      <a:accent2>
        <a:srgbClr val="0C2834"/>
      </a:accent2>
      <a:accent3>
        <a:srgbClr val="01A89E"/>
      </a:accent3>
      <a:accent4>
        <a:srgbClr val="0C2834"/>
      </a:accent4>
      <a:accent5>
        <a:srgbClr val="01A89E"/>
      </a:accent5>
      <a:accent6>
        <a:srgbClr val="0C2834"/>
      </a:accent6>
      <a:hlink>
        <a:srgbClr val="01A89E"/>
      </a:hlink>
      <a:folHlink>
        <a:srgbClr val="01A89E"/>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1352</TotalTime>
  <Words>1048</Words>
  <Application>Microsoft Office PowerPoint</Application>
  <PresentationFormat>宽屏</PresentationFormat>
  <Paragraphs>169</Paragraphs>
  <Slides>17</Slides>
  <Notes>17</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17</vt:i4>
      </vt:variant>
    </vt:vector>
  </HeadingPairs>
  <TitlesOfParts>
    <vt:vector size="24" baseType="lpstr">
      <vt:lpstr>等线</vt:lpstr>
      <vt:lpstr>华文细黑</vt:lpstr>
      <vt:lpstr>微软雅黑</vt:lpstr>
      <vt:lpstr>字魂59号-创粗黑</vt:lpstr>
      <vt:lpstr>Arial</vt:lpstr>
      <vt:lpstr>Century Gothic</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Administrator</cp:lastModifiedBy>
  <cp:revision>68</cp:revision>
  <dcterms:created xsi:type="dcterms:W3CDTF">2017-08-18T03:02:00Z</dcterms:created>
  <dcterms:modified xsi:type="dcterms:W3CDTF">2020-09-10T09:09:47Z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